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6858000" cx="9144000"/>
  <p:notesSz cx="6858000" cy="9144000"/>
  <p:embeddedFontLst>
    <p:embeddedFont>
      <p:font typeface="Raleway"/>
      <p:regular r:id="rId79"/>
      <p:bold r:id="rId80"/>
      <p:italic r:id="rId81"/>
      <p:boldItalic r:id="rId82"/>
    </p:embeddedFont>
    <p:embeddedFont>
      <p:font typeface="Raleway ExtraBold"/>
      <p:bold r:id="rId83"/>
      <p:boldItalic r:id="rId84"/>
    </p:embeddedFont>
    <p:embeddedFont>
      <p:font typeface="Cousine"/>
      <p:regular r:id="rId85"/>
      <p:bold r:id="rId86"/>
      <p:italic r:id="rId87"/>
      <p:boldItalic r:id="rId88"/>
    </p:embeddedFont>
    <p:embeddedFont>
      <p:font typeface="Raleway Light"/>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alewayExtraBold-boldItalic.fntdata"/><Relationship Id="rId83" Type="http://schemas.openxmlformats.org/officeDocument/2006/relationships/font" Target="fonts/RalewayExtraBold-bold.fntdata"/><Relationship Id="rId42" Type="http://schemas.openxmlformats.org/officeDocument/2006/relationships/slide" Target="slides/slide37.xml"/><Relationship Id="rId86" Type="http://schemas.openxmlformats.org/officeDocument/2006/relationships/font" Target="fonts/Cousine-bold.fntdata"/><Relationship Id="rId41" Type="http://schemas.openxmlformats.org/officeDocument/2006/relationships/slide" Target="slides/slide36.xml"/><Relationship Id="rId85" Type="http://schemas.openxmlformats.org/officeDocument/2006/relationships/font" Target="fonts/Cousine-regular.fntdata"/><Relationship Id="rId44" Type="http://schemas.openxmlformats.org/officeDocument/2006/relationships/slide" Target="slides/slide39.xml"/><Relationship Id="rId88" Type="http://schemas.openxmlformats.org/officeDocument/2006/relationships/font" Target="fonts/Cousine-boldItalic.fntdata"/><Relationship Id="rId43" Type="http://schemas.openxmlformats.org/officeDocument/2006/relationships/slide" Target="slides/slide38.xml"/><Relationship Id="rId87" Type="http://schemas.openxmlformats.org/officeDocument/2006/relationships/font" Target="fonts/Cousine-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alewayLight-regular.fntdata"/><Relationship Id="rId80" Type="http://schemas.openxmlformats.org/officeDocument/2006/relationships/font" Target="fonts/Raleway-bold.fntdata"/><Relationship Id="rId82" Type="http://schemas.openxmlformats.org/officeDocument/2006/relationships/font" Target="fonts/Raleway-boldItalic.fntdata"/><Relationship Id="rId81" Type="http://schemas.openxmlformats.org/officeDocument/2006/relationships/font" Target="fonts/Raleway-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aleway-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alewayLight-italic.fntdata"/><Relationship Id="rId90" Type="http://schemas.openxmlformats.org/officeDocument/2006/relationships/font" Target="fonts/RalewayLight-bold.fntdata"/><Relationship Id="rId92" Type="http://schemas.openxmlformats.org/officeDocument/2006/relationships/font" Target="fonts/RalewayLight-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1143213" y="685800"/>
            <a:ext cx="45723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55" name="Shape 5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Shape 11"/>
          <p:cNvSpPr txBox="1"/>
          <p:nvPr>
            <p:ph type="ctrTitle"/>
          </p:nvPr>
        </p:nvSpPr>
        <p:spPr>
          <a:xfrm>
            <a:off x="914400" y="4279286"/>
            <a:ext cx="7212600" cy="1546500"/>
          </a:xfrm>
          <a:prstGeom prst="rect">
            <a:avLst/>
          </a:prstGeom>
        </p:spPr>
        <p:txBody>
          <a:bodyPr anchorCtr="0" anchor="b" bIns="91425" lIns="91425" spcFirstLastPara="1" rIns="91425" wrap="square" tIns="91425"/>
          <a:lstStyle>
            <a:lvl1pPr lvl="0">
              <a:spcBef>
                <a:spcPts val="0"/>
              </a:spcBef>
              <a:spcAft>
                <a:spcPts val="0"/>
              </a:spcAft>
              <a:buSzPts val="5000"/>
              <a:buNone/>
              <a:defRPr b="1" sz="5000"/>
            </a:lvl1pPr>
            <a:lvl2pPr lvl="1">
              <a:spcBef>
                <a:spcPts val="0"/>
              </a:spcBef>
              <a:spcAft>
                <a:spcPts val="0"/>
              </a:spcAft>
              <a:buSzPts val="5000"/>
              <a:buNone/>
              <a:defRPr b="1" sz="5000"/>
            </a:lvl2pPr>
            <a:lvl3pPr lvl="2">
              <a:spcBef>
                <a:spcPts val="0"/>
              </a:spcBef>
              <a:spcAft>
                <a:spcPts val="0"/>
              </a:spcAft>
              <a:buSzPts val="5000"/>
              <a:buNone/>
              <a:defRPr b="1" sz="5000"/>
            </a:lvl3pPr>
            <a:lvl4pPr lvl="3">
              <a:spcBef>
                <a:spcPts val="0"/>
              </a:spcBef>
              <a:spcAft>
                <a:spcPts val="0"/>
              </a:spcAft>
              <a:buSzPts val="5000"/>
              <a:buNone/>
              <a:defRPr b="1" sz="5000"/>
            </a:lvl4pPr>
            <a:lvl5pPr lvl="4">
              <a:spcBef>
                <a:spcPts val="0"/>
              </a:spcBef>
              <a:spcAft>
                <a:spcPts val="0"/>
              </a:spcAft>
              <a:buSzPts val="5000"/>
              <a:buNone/>
              <a:defRPr b="1" sz="5000"/>
            </a:lvl5pPr>
            <a:lvl6pPr lvl="5">
              <a:spcBef>
                <a:spcPts val="0"/>
              </a:spcBef>
              <a:spcAft>
                <a:spcPts val="0"/>
              </a:spcAft>
              <a:buSzPts val="5000"/>
              <a:buNone/>
              <a:defRPr b="1" sz="5000"/>
            </a:lvl6pPr>
            <a:lvl7pPr lvl="6">
              <a:spcBef>
                <a:spcPts val="0"/>
              </a:spcBef>
              <a:spcAft>
                <a:spcPts val="0"/>
              </a:spcAft>
              <a:buSzPts val="5000"/>
              <a:buNone/>
              <a:defRPr b="1" sz="5000"/>
            </a:lvl7pPr>
            <a:lvl8pPr lvl="7">
              <a:spcBef>
                <a:spcPts val="0"/>
              </a:spcBef>
              <a:spcAft>
                <a:spcPts val="0"/>
              </a:spcAft>
              <a:buSzPts val="5000"/>
              <a:buNone/>
              <a:defRPr b="1" sz="5000"/>
            </a:lvl8pPr>
            <a:lvl9pPr lvl="8">
              <a:spcBef>
                <a:spcPts val="0"/>
              </a:spcBef>
              <a:spcAft>
                <a:spcPts val="0"/>
              </a:spcAft>
              <a:buSzPts val="5000"/>
              <a:buNone/>
              <a:defRPr b="1" sz="5000"/>
            </a:lvl9pPr>
          </a:lstStyle>
          <a:p/>
        </p:txBody>
      </p:sp>
      <p:sp>
        <p:nvSpPr>
          <p:cNvPr id="12" name="Shape 12"/>
          <p:cNvSpPr/>
          <p:nvPr/>
        </p:nvSpPr>
        <p:spPr>
          <a:xfrm rot="5400000">
            <a:off x="4511746" y="2218169"/>
            <a:ext cx="123450"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3" name="Shape 13"/>
          <p:cNvSpPr/>
          <p:nvPr/>
        </p:nvSpPr>
        <p:spPr>
          <a:xfrm rot="10800000">
            <a:off x="671075" y="4860025"/>
            <a:ext cx="1326900" cy="13269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 name="Shape 14"/>
          <p:cNvCxnSpPr/>
          <p:nvPr/>
        </p:nvCxnSpPr>
        <p:spPr>
          <a:xfrm>
            <a:off x="8365300" y="3066475"/>
            <a:ext cx="0" cy="2766900"/>
          </a:xfrm>
          <a:prstGeom prst="straightConnector1">
            <a:avLst/>
          </a:prstGeom>
          <a:noFill/>
          <a:ln cap="flat" cmpd="sng" w="9525">
            <a:solidFill>
              <a:srgbClr val="FFFFFF"/>
            </a:solidFill>
            <a:prstDash val="solid"/>
            <a:round/>
            <a:headEnd len="sm" w="sm" type="triangle"/>
            <a:tailEnd len="sm" w="sm" type="triangle"/>
          </a:ln>
        </p:spPr>
      </p:cxnSp>
      <p:sp>
        <p:nvSpPr>
          <p:cNvPr id="15" name="Shape 15"/>
          <p:cNvSpPr/>
          <p:nvPr/>
        </p:nvSpPr>
        <p:spPr>
          <a:xfrm rot="-5400000">
            <a:off x="4510271" y="-439081"/>
            <a:ext cx="123450"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16" name="Shape 16"/>
          <p:cNvSpPr/>
          <p:nvPr/>
        </p:nvSpPr>
        <p:spPr>
          <a:xfrm>
            <a:off x="7039675" y="2497866"/>
            <a:ext cx="1714200" cy="1714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8">
    <p:bg>
      <p:bgPr>
        <a:solidFill>
          <a:srgbClr val="FFFFFF"/>
        </a:solidFill>
      </p:bgPr>
    </p:bg>
    <p:spTree>
      <p:nvGrpSpPr>
        <p:cNvPr id="52" name="Shape 52"/>
        <p:cNvGrpSpPr/>
        <p:nvPr/>
      </p:nvGrpSpPr>
      <p:grpSpPr>
        <a:xfrm>
          <a:off x="0" y="0"/>
          <a:ext cx="0" cy="0"/>
          <a:chOff x="0" y="0"/>
          <a:chExt cx="0" cy="0"/>
        </a:xfrm>
      </p:grpSpPr>
      <p:sp>
        <p:nvSpPr>
          <p:cNvPr id="53" name="Shape 53"/>
          <p:cNvSpPr/>
          <p:nvPr/>
        </p:nvSpPr>
        <p:spPr>
          <a:xfrm>
            <a:off x="0" y="0"/>
            <a:ext cx="9144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4" name="Shape 54"/>
          <p:cNvGrpSpPr/>
          <p:nvPr/>
        </p:nvGrpSpPr>
        <p:grpSpPr>
          <a:xfrm>
            <a:off x="595675" y="3658373"/>
            <a:ext cx="7952774" cy="86000"/>
            <a:chOff x="595675" y="2820050"/>
            <a:chExt cx="7952774" cy="64502"/>
          </a:xfrm>
        </p:grpSpPr>
        <p:sp>
          <p:nvSpPr>
            <p:cNvPr id="55" name="Shape 55"/>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595750" y="2763767"/>
            <a:ext cx="7952700" cy="877500"/>
          </a:xfrm>
          <a:prstGeom prst="rect">
            <a:avLst/>
          </a:prstGeom>
          <a:noFill/>
        </p:spPr>
        <p:txBody>
          <a:bodyPr anchorCtr="0" anchor="b" bIns="91425" lIns="91425" spcFirstLastPara="1" rIns="91425" wrap="square" tIns="91425"/>
          <a:lstStyle>
            <a:lvl1pPr lvl="0" algn="ctr">
              <a:lnSpc>
                <a:spcPct val="100000"/>
              </a:lnSpc>
              <a:spcBef>
                <a:spcPts val="0"/>
              </a:spcBef>
              <a:spcAft>
                <a:spcPts val="0"/>
              </a:spcAft>
              <a:buClr>
                <a:srgbClr val="212121"/>
              </a:buClr>
              <a:buSzPts val="3000"/>
              <a:buNone/>
              <a:defRPr b="1" sz="3000">
                <a:solidFill>
                  <a:srgbClr val="212121"/>
                </a:solidFill>
              </a:defRPr>
            </a:lvl1pPr>
            <a:lvl2pPr lvl="1" algn="ctr">
              <a:lnSpc>
                <a:spcPct val="100000"/>
              </a:lnSpc>
              <a:spcBef>
                <a:spcPts val="0"/>
              </a:spcBef>
              <a:spcAft>
                <a:spcPts val="0"/>
              </a:spcAft>
              <a:buClr>
                <a:srgbClr val="212121"/>
              </a:buClr>
              <a:buSzPts val="3000"/>
              <a:buNone/>
              <a:defRPr b="1" sz="3000">
                <a:solidFill>
                  <a:srgbClr val="212121"/>
                </a:solidFill>
              </a:defRPr>
            </a:lvl2pPr>
            <a:lvl3pPr lvl="2" algn="ctr">
              <a:lnSpc>
                <a:spcPct val="100000"/>
              </a:lnSpc>
              <a:spcBef>
                <a:spcPts val="0"/>
              </a:spcBef>
              <a:spcAft>
                <a:spcPts val="0"/>
              </a:spcAft>
              <a:buClr>
                <a:srgbClr val="212121"/>
              </a:buClr>
              <a:buSzPts val="3000"/>
              <a:buNone/>
              <a:defRPr b="1" sz="3000">
                <a:solidFill>
                  <a:srgbClr val="212121"/>
                </a:solidFill>
              </a:defRPr>
            </a:lvl3pPr>
            <a:lvl4pPr lvl="3" algn="ctr">
              <a:lnSpc>
                <a:spcPct val="100000"/>
              </a:lnSpc>
              <a:spcBef>
                <a:spcPts val="0"/>
              </a:spcBef>
              <a:spcAft>
                <a:spcPts val="0"/>
              </a:spcAft>
              <a:buClr>
                <a:srgbClr val="212121"/>
              </a:buClr>
              <a:buSzPts val="3000"/>
              <a:buNone/>
              <a:defRPr b="1" sz="3000">
                <a:solidFill>
                  <a:srgbClr val="212121"/>
                </a:solidFill>
              </a:defRPr>
            </a:lvl4pPr>
            <a:lvl5pPr lvl="4" algn="ctr">
              <a:lnSpc>
                <a:spcPct val="100000"/>
              </a:lnSpc>
              <a:spcBef>
                <a:spcPts val="0"/>
              </a:spcBef>
              <a:spcAft>
                <a:spcPts val="0"/>
              </a:spcAft>
              <a:buClr>
                <a:srgbClr val="212121"/>
              </a:buClr>
              <a:buSzPts val="3000"/>
              <a:buNone/>
              <a:defRPr b="1" sz="3000">
                <a:solidFill>
                  <a:srgbClr val="212121"/>
                </a:solidFill>
              </a:defRPr>
            </a:lvl5pPr>
            <a:lvl6pPr lvl="5" algn="ctr">
              <a:lnSpc>
                <a:spcPct val="100000"/>
              </a:lnSpc>
              <a:spcBef>
                <a:spcPts val="0"/>
              </a:spcBef>
              <a:spcAft>
                <a:spcPts val="0"/>
              </a:spcAft>
              <a:buClr>
                <a:srgbClr val="212121"/>
              </a:buClr>
              <a:buSzPts val="3000"/>
              <a:buNone/>
              <a:defRPr b="1" sz="3000">
                <a:solidFill>
                  <a:srgbClr val="212121"/>
                </a:solidFill>
              </a:defRPr>
            </a:lvl6pPr>
            <a:lvl7pPr lvl="6" algn="ctr">
              <a:lnSpc>
                <a:spcPct val="100000"/>
              </a:lnSpc>
              <a:spcBef>
                <a:spcPts val="0"/>
              </a:spcBef>
              <a:spcAft>
                <a:spcPts val="0"/>
              </a:spcAft>
              <a:buClr>
                <a:srgbClr val="212121"/>
              </a:buClr>
              <a:buSzPts val="3000"/>
              <a:buNone/>
              <a:defRPr b="1" sz="3000">
                <a:solidFill>
                  <a:srgbClr val="212121"/>
                </a:solidFill>
              </a:defRPr>
            </a:lvl7pPr>
            <a:lvl8pPr lvl="7" algn="ctr">
              <a:lnSpc>
                <a:spcPct val="100000"/>
              </a:lnSpc>
              <a:spcBef>
                <a:spcPts val="0"/>
              </a:spcBef>
              <a:spcAft>
                <a:spcPts val="0"/>
              </a:spcAft>
              <a:buClr>
                <a:srgbClr val="212121"/>
              </a:buClr>
              <a:buSzPts val="3000"/>
              <a:buNone/>
              <a:defRPr b="1" sz="3000">
                <a:solidFill>
                  <a:srgbClr val="212121"/>
                </a:solidFill>
              </a:defRPr>
            </a:lvl8pPr>
            <a:lvl9pPr lvl="8" algn="ctr">
              <a:lnSpc>
                <a:spcPct val="100000"/>
              </a:lnSpc>
              <a:spcBef>
                <a:spcPts val="0"/>
              </a:spcBef>
              <a:spcAft>
                <a:spcPts val="0"/>
              </a:spcAft>
              <a:buClr>
                <a:srgbClr val="212121"/>
              </a:buClr>
              <a:buSzPts val="3000"/>
              <a:buNone/>
              <a:defRPr b="1" sz="3000">
                <a:solidFill>
                  <a:srgbClr val="212121"/>
                </a:solidFill>
              </a:defRPr>
            </a:lvl9pPr>
          </a:lstStyle>
          <a:p/>
        </p:txBody>
      </p:sp>
      <p:sp>
        <p:nvSpPr>
          <p:cNvPr id="61" name="Shape 61"/>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4">
  <p:cSld name="AUTOLAYOUT_9">
    <p:bg>
      <p:bgPr>
        <a:solidFill>
          <a:srgbClr val="FFFFFF"/>
        </a:solidFill>
      </p:bgPr>
    </p:bg>
    <p:spTree>
      <p:nvGrpSpPr>
        <p:cNvPr id="62" name="Shape 62"/>
        <p:cNvGrpSpPr/>
        <p:nvPr/>
      </p:nvGrpSpPr>
      <p:grpSpPr>
        <a:xfrm>
          <a:off x="0" y="0"/>
          <a:ext cx="0" cy="0"/>
          <a:chOff x="0" y="0"/>
          <a:chExt cx="0" cy="0"/>
        </a:xfrm>
      </p:grpSpPr>
      <p:sp>
        <p:nvSpPr>
          <p:cNvPr id="63" name="Shape 63"/>
          <p:cNvSpPr/>
          <p:nvPr/>
        </p:nvSpPr>
        <p:spPr>
          <a:xfrm>
            <a:off x="0" y="0"/>
            <a:ext cx="9144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4" name="Shape 64"/>
          <p:cNvGrpSpPr/>
          <p:nvPr/>
        </p:nvGrpSpPr>
        <p:grpSpPr>
          <a:xfrm>
            <a:off x="595675" y="3658373"/>
            <a:ext cx="7952774" cy="86000"/>
            <a:chOff x="595675" y="2820050"/>
            <a:chExt cx="7952774" cy="64502"/>
          </a:xfrm>
        </p:grpSpPr>
        <p:sp>
          <p:nvSpPr>
            <p:cNvPr id="65" name="Shape 65"/>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0" name="Shape 70"/>
          <p:cNvSpPr txBox="1"/>
          <p:nvPr>
            <p:ph type="title"/>
          </p:nvPr>
        </p:nvSpPr>
        <p:spPr>
          <a:xfrm>
            <a:off x="595750" y="2763767"/>
            <a:ext cx="7952700" cy="877500"/>
          </a:xfrm>
          <a:prstGeom prst="rect">
            <a:avLst/>
          </a:prstGeom>
          <a:noFill/>
        </p:spPr>
        <p:txBody>
          <a:bodyPr anchorCtr="0" anchor="b" bIns="91425" lIns="91425" spcFirstLastPara="1" rIns="91425" wrap="square" tIns="91425"/>
          <a:lstStyle>
            <a:lvl1pPr lvl="0" algn="ctr">
              <a:lnSpc>
                <a:spcPct val="100000"/>
              </a:lnSpc>
              <a:spcBef>
                <a:spcPts val="0"/>
              </a:spcBef>
              <a:spcAft>
                <a:spcPts val="0"/>
              </a:spcAft>
              <a:buClr>
                <a:srgbClr val="212121"/>
              </a:buClr>
              <a:buSzPts val="3000"/>
              <a:buNone/>
              <a:defRPr b="1" sz="3000">
                <a:solidFill>
                  <a:srgbClr val="212121"/>
                </a:solidFill>
              </a:defRPr>
            </a:lvl1pPr>
            <a:lvl2pPr lvl="1" algn="ctr">
              <a:lnSpc>
                <a:spcPct val="100000"/>
              </a:lnSpc>
              <a:spcBef>
                <a:spcPts val="0"/>
              </a:spcBef>
              <a:spcAft>
                <a:spcPts val="0"/>
              </a:spcAft>
              <a:buClr>
                <a:srgbClr val="212121"/>
              </a:buClr>
              <a:buSzPts val="3000"/>
              <a:buNone/>
              <a:defRPr b="1" sz="3000">
                <a:solidFill>
                  <a:srgbClr val="212121"/>
                </a:solidFill>
              </a:defRPr>
            </a:lvl2pPr>
            <a:lvl3pPr lvl="2" algn="ctr">
              <a:lnSpc>
                <a:spcPct val="100000"/>
              </a:lnSpc>
              <a:spcBef>
                <a:spcPts val="0"/>
              </a:spcBef>
              <a:spcAft>
                <a:spcPts val="0"/>
              </a:spcAft>
              <a:buClr>
                <a:srgbClr val="212121"/>
              </a:buClr>
              <a:buSzPts val="3000"/>
              <a:buNone/>
              <a:defRPr b="1" sz="3000">
                <a:solidFill>
                  <a:srgbClr val="212121"/>
                </a:solidFill>
              </a:defRPr>
            </a:lvl3pPr>
            <a:lvl4pPr lvl="3" algn="ctr">
              <a:lnSpc>
                <a:spcPct val="100000"/>
              </a:lnSpc>
              <a:spcBef>
                <a:spcPts val="0"/>
              </a:spcBef>
              <a:spcAft>
                <a:spcPts val="0"/>
              </a:spcAft>
              <a:buClr>
                <a:srgbClr val="212121"/>
              </a:buClr>
              <a:buSzPts val="3000"/>
              <a:buNone/>
              <a:defRPr b="1" sz="3000">
                <a:solidFill>
                  <a:srgbClr val="212121"/>
                </a:solidFill>
              </a:defRPr>
            </a:lvl4pPr>
            <a:lvl5pPr lvl="4" algn="ctr">
              <a:lnSpc>
                <a:spcPct val="100000"/>
              </a:lnSpc>
              <a:spcBef>
                <a:spcPts val="0"/>
              </a:spcBef>
              <a:spcAft>
                <a:spcPts val="0"/>
              </a:spcAft>
              <a:buClr>
                <a:srgbClr val="212121"/>
              </a:buClr>
              <a:buSzPts val="3000"/>
              <a:buNone/>
              <a:defRPr b="1" sz="3000">
                <a:solidFill>
                  <a:srgbClr val="212121"/>
                </a:solidFill>
              </a:defRPr>
            </a:lvl5pPr>
            <a:lvl6pPr lvl="5" algn="ctr">
              <a:lnSpc>
                <a:spcPct val="100000"/>
              </a:lnSpc>
              <a:spcBef>
                <a:spcPts val="0"/>
              </a:spcBef>
              <a:spcAft>
                <a:spcPts val="0"/>
              </a:spcAft>
              <a:buClr>
                <a:srgbClr val="212121"/>
              </a:buClr>
              <a:buSzPts val="3000"/>
              <a:buNone/>
              <a:defRPr b="1" sz="3000">
                <a:solidFill>
                  <a:srgbClr val="212121"/>
                </a:solidFill>
              </a:defRPr>
            </a:lvl6pPr>
            <a:lvl7pPr lvl="6" algn="ctr">
              <a:lnSpc>
                <a:spcPct val="100000"/>
              </a:lnSpc>
              <a:spcBef>
                <a:spcPts val="0"/>
              </a:spcBef>
              <a:spcAft>
                <a:spcPts val="0"/>
              </a:spcAft>
              <a:buClr>
                <a:srgbClr val="212121"/>
              </a:buClr>
              <a:buSzPts val="3000"/>
              <a:buNone/>
              <a:defRPr b="1" sz="3000">
                <a:solidFill>
                  <a:srgbClr val="212121"/>
                </a:solidFill>
              </a:defRPr>
            </a:lvl7pPr>
            <a:lvl8pPr lvl="7" algn="ctr">
              <a:lnSpc>
                <a:spcPct val="100000"/>
              </a:lnSpc>
              <a:spcBef>
                <a:spcPts val="0"/>
              </a:spcBef>
              <a:spcAft>
                <a:spcPts val="0"/>
              </a:spcAft>
              <a:buClr>
                <a:srgbClr val="212121"/>
              </a:buClr>
              <a:buSzPts val="3000"/>
              <a:buNone/>
              <a:defRPr b="1" sz="3000">
                <a:solidFill>
                  <a:srgbClr val="212121"/>
                </a:solidFill>
              </a:defRPr>
            </a:lvl8pPr>
            <a:lvl9pPr lvl="8" algn="ctr">
              <a:lnSpc>
                <a:spcPct val="100000"/>
              </a:lnSpc>
              <a:spcBef>
                <a:spcPts val="0"/>
              </a:spcBef>
              <a:spcAft>
                <a:spcPts val="0"/>
              </a:spcAft>
              <a:buClr>
                <a:srgbClr val="212121"/>
              </a:buClr>
              <a:buSzPts val="3000"/>
              <a:buNone/>
              <a:defRPr b="1" sz="3000">
                <a:solidFill>
                  <a:srgbClr val="212121"/>
                </a:solidFill>
              </a:defRPr>
            </a:lvl9pPr>
          </a:lstStyle>
          <a:p/>
        </p:txBody>
      </p:sp>
      <p:sp>
        <p:nvSpPr>
          <p:cNvPr id="71" name="Shape 71"/>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10">
    <p:bg>
      <p:bgPr>
        <a:solidFill>
          <a:srgbClr val="FFFFFF"/>
        </a:solidFill>
      </p:bgPr>
    </p:bg>
    <p:spTree>
      <p:nvGrpSpPr>
        <p:cNvPr id="72" name="Shape 72"/>
        <p:cNvGrpSpPr/>
        <p:nvPr/>
      </p:nvGrpSpPr>
      <p:grpSpPr>
        <a:xfrm>
          <a:off x="0" y="0"/>
          <a:ext cx="0" cy="0"/>
          <a:chOff x="0" y="0"/>
          <a:chExt cx="0" cy="0"/>
        </a:xfrm>
      </p:grpSpPr>
      <p:sp>
        <p:nvSpPr>
          <p:cNvPr id="73" name="Shape 73"/>
          <p:cNvSpPr/>
          <p:nvPr/>
        </p:nvSpPr>
        <p:spPr>
          <a:xfrm>
            <a:off x="0" y="0"/>
            <a:ext cx="9144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4" name="Shape 74"/>
          <p:cNvGrpSpPr/>
          <p:nvPr/>
        </p:nvGrpSpPr>
        <p:grpSpPr>
          <a:xfrm>
            <a:off x="595613" y="3384013"/>
            <a:ext cx="7952774" cy="86000"/>
            <a:chOff x="595675" y="2820050"/>
            <a:chExt cx="7952774" cy="64502"/>
          </a:xfrm>
        </p:grpSpPr>
        <p:sp>
          <p:nvSpPr>
            <p:cNvPr id="75" name="Shape 75"/>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0" name="Shape 80"/>
          <p:cNvSpPr txBox="1"/>
          <p:nvPr>
            <p:ph type="title"/>
          </p:nvPr>
        </p:nvSpPr>
        <p:spPr>
          <a:xfrm>
            <a:off x="505475" y="1833467"/>
            <a:ext cx="8043000" cy="14493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400">
                <a:solidFill>
                  <a:srgbClr val="434343"/>
                </a:solidFill>
              </a:defRPr>
            </a:lvl1pPr>
            <a:lvl2pPr lvl="1" algn="l">
              <a:lnSpc>
                <a:spcPct val="100000"/>
              </a:lnSpc>
              <a:spcBef>
                <a:spcPts val="0"/>
              </a:spcBef>
              <a:spcAft>
                <a:spcPts val="0"/>
              </a:spcAft>
              <a:buNone/>
              <a:defRPr b="1" sz="2400">
                <a:solidFill>
                  <a:srgbClr val="434343"/>
                </a:solidFill>
              </a:defRPr>
            </a:lvl2pPr>
            <a:lvl3pPr lvl="2" algn="l">
              <a:lnSpc>
                <a:spcPct val="100000"/>
              </a:lnSpc>
              <a:spcBef>
                <a:spcPts val="0"/>
              </a:spcBef>
              <a:spcAft>
                <a:spcPts val="0"/>
              </a:spcAft>
              <a:buNone/>
              <a:defRPr b="1" sz="2400">
                <a:solidFill>
                  <a:srgbClr val="434343"/>
                </a:solidFill>
              </a:defRPr>
            </a:lvl3pPr>
            <a:lvl4pPr lvl="3" algn="l">
              <a:lnSpc>
                <a:spcPct val="100000"/>
              </a:lnSpc>
              <a:spcBef>
                <a:spcPts val="0"/>
              </a:spcBef>
              <a:spcAft>
                <a:spcPts val="0"/>
              </a:spcAft>
              <a:buNone/>
              <a:defRPr b="1" sz="2400">
                <a:solidFill>
                  <a:srgbClr val="434343"/>
                </a:solidFill>
              </a:defRPr>
            </a:lvl4pPr>
            <a:lvl5pPr lvl="4" algn="l">
              <a:lnSpc>
                <a:spcPct val="100000"/>
              </a:lnSpc>
              <a:spcBef>
                <a:spcPts val="0"/>
              </a:spcBef>
              <a:spcAft>
                <a:spcPts val="0"/>
              </a:spcAft>
              <a:buNone/>
              <a:defRPr b="1" sz="2400">
                <a:solidFill>
                  <a:srgbClr val="434343"/>
                </a:solidFill>
              </a:defRPr>
            </a:lvl5pPr>
            <a:lvl6pPr lvl="5" algn="l">
              <a:lnSpc>
                <a:spcPct val="100000"/>
              </a:lnSpc>
              <a:spcBef>
                <a:spcPts val="0"/>
              </a:spcBef>
              <a:spcAft>
                <a:spcPts val="0"/>
              </a:spcAft>
              <a:buNone/>
              <a:defRPr b="1" sz="2400">
                <a:solidFill>
                  <a:srgbClr val="434343"/>
                </a:solidFill>
              </a:defRPr>
            </a:lvl6pPr>
            <a:lvl7pPr lvl="6" algn="l">
              <a:lnSpc>
                <a:spcPct val="100000"/>
              </a:lnSpc>
              <a:spcBef>
                <a:spcPts val="0"/>
              </a:spcBef>
              <a:spcAft>
                <a:spcPts val="0"/>
              </a:spcAft>
              <a:buNone/>
              <a:defRPr b="1" sz="2400">
                <a:solidFill>
                  <a:srgbClr val="434343"/>
                </a:solidFill>
              </a:defRPr>
            </a:lvl7pPr>
            <a:lvl8pPr lvl="7" algn="l">
              <a:lnSpc>
                <a:spcPct val="100000"/>
              </a:lnSpc>
              <a:spcBef>
                <a:spcPts val="0"/>
              </a:spcBef>
              <a:spcAft>
                <a:spcPts val="0"/>
              </a:spcAft>
              <a:buNone/>
              <a:defRPr b="1" sz="2400">
                <a:solidFill>
                  <a:srgbClr val="434343"/>
                </a:solidFill>
              </a:defRPr>
            </a:lvl8pPr>
            <a:lvl9pPr lvl="8" algn="l">
              <a:lnSpc>
                <a:spcPct val="100000"/>
              </a:lnSpc>
              <a:spcBef>
                <a:spcPts val="0"/>
              </a:spcBef>
              <a:spcAft>
                <a:spcPts val="0"/>
              </a:spcAft>
              <a:buNone/>
              <a:defRPr b="1" sz="2400">
                <a:solidFill>
                  <a:srgbClr val="434343"/>
                </a:solidFill>
              </a:defRPr>
            </a:lvl9pPr>
          </a:lstStyle>
          <a:p/>
        </p:txBody>
      </p:sp>
      <p:sp>
        <p:nvSpPr>
          <p:cNvPr id="81" name="Shape 8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_11">
    <p:bg>
      <p:bgPr>
        <a:solidFill>
          <a:srgbClr val="FFFFFF"/>
        </a:solidFill>
      </p:bgPr>
    </p:bg>
    <p:spTree>
      <p:nvGrpSpPr>
        <p:cNvPr id="82" name="Shape 82"/>
        <p:cNvGrpSpPr/>
        <p:nvPr/>
      </p:nvGrpSpPr>
      <p:grpSpPr>
        <a:xfrm>
          <a:off x="0" y="0"/>
          <a:ext cx="0" cy="0"/>
          <a:chOff x="0" y="0"/>
          <a:chExt cx="0" cy="0"/>
        </a:xfrm>
      </p:grpSpPr>
      <p:sp>
        <p:nvSpPr>
          <p:cNvPr id="83" name="Shape 83"/>
          <p:cNvSpPr/>
          <p:nvPr/>
        </p:nvSpPr>
        <p:spPr>
          <a:xfrm>
            <a:off x="0" y="0"/>
            <a:ext cx="9144000" cy="6858000"/>
          </a:xfrm>
          <a:prstGeom prst="rect">
            <a:avLst/>
          </a:prstGeom>
          <a:solidFill>
            <a:srgbClr val="3D85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txBox="1"/>
          <p:nvPr>
            <p:ph type="title"/>
          </p:nvPr>
        </p:nvSpPr>
        <p:spPr>
          <a:xfrm>
            <a:off x="339575" y="1135867"/>
            <a:ext cx="4756200" cy="4560900"/>
          </a:xfrm>
          <a:prstGeom prst="rect">
            <a:avLst/>
          </a:prstGeom>
          <a:noFill/>
        </p:spPr>
        <p:txBody>
          <a:bodyPr anchorCtr="0" anchor="ctr" bIns="91425" lIns="91425" spcFirstLastPara="1" rIns="91425" wrap="square" tIns="91425"/>
          <a:lstStyle>
            <a:lvl1pPr lvl="0" algn="l">
              <a:lnSpc>
                <a:spcPct val="100000"/>
              </a:lnSpc>
              <a:spcBef>
                <a:spcPts val="0"/>
              </a:spcBef>
              <a:spcAft>
                <a:spcPts val="0"/>
              </a:spcAft>
              <a:buClr>
                <a:schemeClr val="lt1"/>
              </a:buClr>
              <a:buSzPts val="3600"/>
              <a:buNone/>
              <a:defRPr b="1" sz="3600">
                <a:solidFill>
                  <a:schemeClr val="lt1"/>
                </a:solidFill>
              </a:defRPr>
            </a:lvl1pPr>
            <a:lvl2pPr lvl="1" algn="l">
              <a:lnSpc>
                <a:spcPct val="100000"/>
              </a:lnSpc>
              <a:spcBef>
                <a:spcPts val="0"/>
              </a:spcBef>
              <a:spcAft>
                <a:spcPts val="0"/>
              </a:spcAft>
              <a:buClr>
                <a:schemeClr val="lt1"/>
              </a:buClr>
              <a:buSzPts val="3600"/>
              <a:buNone/>
              <a:defRPr b="1" sz="3600">
                <a:solidFill>
                  <a:schemeClr val="lt1"/>
                </a:solidFill>
              </a:defRPr>
            </a:lvl2pPr>
            <a:lvl3pPr lvl="2" algn="l">
              <a:lnSpc>
                <a:spcPct val="100000"/>
              </a:lnSpc>
              <a:spcBef>
                <a:spcPts val="0"/>
              </a:spcBef>
              <a:spcAft>
                <a:spcPts val="0"/>
              </a:spcAft>
              <a:buClr>
                <a:schemeClr val="lt1"/>
              </a:buClr>
              <a:buSzPts val="3600"/>
              <a:buNone/>
              <a:defRPr b="1" sz="3600">
                <a:solidFill>
                  <a:schemeClr val="lt1"/>
                </a:solidFill>
              </a:defRPr>
            </a:lvl3pPr>
            <a:lvl4pPr lvl="3" algn="l">
              <a:lnSpc>
                <a:spcPct val="100000"/>
              </a:lnSpc>
              <a:spcBef>
                <a:spcPts val="0"/>
              </a:spcBef>
              <a:spcAft>
                <a:spcPts val="0"/>
              </a:spcAft>
              <a:buClr>
                <a:schemeClr val="lt1"/>
              </a:buClr>
              <a:buSzPts val="3600"/>
              <a:buNone/>
              <a:defRPr b="1" sz="3600">
                <a:solidFill>
                  <a:schemeClr val="lt1"/>
                </a:solidFill>
              </a:defRPr>
            </a:lvl4pPr>
            <a:lvl5pPr lvl="4" algn="l">
              <a:lnSpc>
                <a:spcPct val="100000"/>
              </a:lnSpc>
              <a:spcBef>
                <a:spcPts val="0"/>
              </a:spcBef>
              <a:spcAft>
                <a:spcPts val="0"/>
              </a:spcAft>
              <a:buClr>
                <a:schemeClr val="lt1"/>
              </a:buClr>
              <a:buSzPts val="3600"/>
              <a:buNone/>
              <a:defRPr b="1" sz="3600">
                <a:solidFill>
                  <a:schemeClr val="lt1"/>
                </a:solidFill>
              </a:defRPr>
            </a:lvl5pPr>
            <a:lvl6pPr lvl="5" algn="l">
              <a:lnSpc>
                <a:spcPct val="100000"/>
              </a:lnSpc>
              <a:spcBef>
                <a:spcPts val="0"/>
              </a:spcBef>
              <a:spcAft>
                <a:spcPts val="0"/>
              </a:spcAft>
              <a:buClr>
                <a:schemeClr val="lt1"/>
              </a:buClr>
              <a:buSzPts val="3600"/>
              <a:buNone/>
              <a:defRPr b="1" sz="3600">
                <a:solidFill>
                  <a:schemeClr val="lt1"/>
                </a:solidFill>
              </a:defRPr>
            </a:lvl6pPr>
            <a:lvl7pPr lvl="6" algn="l">
              <a:lnSpc>
                <a:spcPct val="100000"/>
              </a:lnSpc>
              <a:spcBef>
                <a:spcPts val="0"/>
              </a:spcBef>
              <a:spcAft>
                <a:spcPts val="0"/>
              </a:spcAft>
              <a:buClr>
                <a:schemeClr val="lt1"/>
              </a:buClr>
              <a:buSzPts val="3600"/>
              <a:buNone/>
              <a:defRPr b="1" sz="3600">
                <a:solidFill>
                  <a:schemeClr val="lt1"/>
                </a:solidFill>
              </a:defRPr>
            </a:lvl7pPr>
            <a:lvl8pPr lvl="7" algn="l">
              <a:lnSpc>
                <a:spcPct val="100000"/>
              </a:lnSpc>
              <a:spcBef>
                <a:spcPts val="0"/>
              </a:spcBef>
              <a:spcAft>
                <a:spcPts val="0"/>
              </a:spcAft>
              <a:buClr>
                <a:schemeClr val="lt1"/>
              </a:buClr>
              <a:buSzPts val="3600"/>
              <a:buNone/>
              <a:defRPr b="1" sz="3600">
                <a:solidFill>
                  <a:schemeClr val="lt1"/>
                </a:solidFill>
              </a:defRPr>
            </a:lvl8pPr>
            <a:lvl9pPr lvl="8" algn="l">
              <a:lnSpc>
                <a:spcPct val="100000"/>
              </a:lnSpc>
              <a:spcBef>
                <a:spcPts val="0"/>
              </a:spcBef>
              <a:spcAft>
                <a:spcPts val="0"/>
              </a:spcAft>
              <a:buClr>
                <a:schemeClr val="lt1"/>
              </a:buClr>
              <a:buSzPts val="3600"/>
              <a:buNone/>
              <a:defRPr b="1" sz="3600">
                <a:solidFill>
                  <a:schemeClr val="lt1"/>
                </a:solidFill>
              </a:defRPr>
            </a:lvl9pPr>
          </a:lstStyle>
          <a:p/>
        </p:txBody>
      </p:sp>
      <p:sp>
        <p:nvSpPr>
          <p:cNvPr id="85" name="Shape 8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B600"/>
        </a:solidFill>
      </p:bgPr>
    </p:bg>
    <p:spTree>
      <p:nvGrpSpPr>
        <p:cNvPr id="90" name="Shape 90"/>
        <p:cNvGrpSpPr/>
        <p:nvPr/>
      </p:nvGrpSpPr>
      <p:grpSpPr>
        <a:xfrm>
          <a:off x="0" y="0"/>
          <a:ext cx="0" cy="0"/>
          <a:chOff x="0" y="0"/>
          <a:chExt cx="0" cy="0"/>
        </a:xfrm>
      </p:grpSpPr>
      <p:sp>
        <p:nvSpPr>
          <p:cNvPr id="91" name="Shape 91"/>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txBox="1"/>
          <p:nvPr>
            <p:ph type="ctrTitle"/>
          </p:nvPr>
        </p:nvSpPr>
        <p:spPr>
          <a:xfrm>
            <a:off x="685800" y="4382950"/>
            <a:ext cx="7772400" cy="15465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None/>
              <a:defRPr sz="6000">
                <a:solidFill>
                  <a:srgbClr val="FFFFFF"/>
                </a:solidFill>
              </a:defRPr>
            </a:lvl2pPr>
            <a:lvl3pPr lvl="2" rtl="0">
              <a:spcBef>
                <a:spcPts val="0"/>
              </a:spcBef>
              <a:spcAft>
                <a:spcPts val="0"/>
              </a:spcAft>
              <a:buClr>
                <a:srgbClr val="FFFFFF"/>
              </a:buClr>
              <a:buSzPts val="6000"/>
              <a:buNone/>
              <a:defRPr sz="6000">
                <a:solidFill>
                  <a:srgbClr val="FFFFFF"/>
                </a:solidFill>
              </a:defRPr>
            </a:lvl3pPr>
            <a:lvl4pPr lvl="3" rtl="0">
              <a:spcBef>
                <a:spcPts val="0"/>
              </a:spcBef>
              <a:spcAft>
                <a:spcPts val="0"/>
              </a:spcAft>
              <a:buClr>
                <a:srgbClr val="FFFFFF"/>
              </a:buClr>
              <a:buSzPts val="6000"/>
              <a:buNone/>
              <a:defRPr sz="6000">
                <a:solidFill>
                  <a:srgbClr val="FFFFFF"/>
                </a:solidFill>
              </a:defRPr>
            </a:lvl4pPr>
            <a:lvl5pPr lvl="4" rtl="0">
              <a:spcBef>
                <a:spcPts val="0"/>
              </a:spcBef>
              <a:spcAft>
                <a:spcPts val="0"/>
              </a:spcAft>
              <a:buClr>
                <a:srgbClr val="FFFFFF"/>
              </a:buClr>
              <a:buSzPts val="6000"/>
              <a:buNone/>
              <a:defRPr sz="6000">
                <a:solidFill>
                  <a:srgbClr val="FFFFFF"/>
                </a:solidFill>
              </a:defRPr>
            </a:lvl5pPr>
            <a:lvl6pPr lvl="5" rtl="0">
              <a:spcBef>
                <a:spcPts val="0"/>
              </a:spcBef>
              <a:spcAft>
                <a:spcPts val="0"/>
              </a:spcAft>
              <a:buClr>
                <a:srgbClr val="FFFFFF"/>
              </a:buClr>
              <a:buSzPts val="6000"/>
              <a:buNone/>
              <a:defRPr sz="6000">
                <a:solidFill>
                  <a:srgbClr val="FFFFFF"/>
                </a:solidFill>
              </a:defRPr>
            </a:lvl6pPr>
            <a:lvl7pPr lvl="6" rtl="0">
              <a:spcBef>
                <a:spcPts val="0"/>
              </a:spcBef>
              <a:spcAft>
                <a:spcPts val="0"/>
              </a:spcAft>
              <a:buClr>
                <a:srgbClr val="FFFFFF"/>
              </a:buClr>
              <a:buSzPts val="6000"/>
              <a:buNone/>
              <a:defRPr sz="6000">
                <a:solidFill>
                  <a:srgbClr val="FFFFFF"/>
                </a:solidFill>
              </a:defRPr>
            </a:lvl7pPr>
            <a:lvl8pPr lvl="7" rtl="0">
              <a:spcBef>
                <a:spcPts val="0"/>
              </a:spcBef>
              <a:spcAft>
                <a:spcPts val="0"/>
              </a:spcAft>
              <a:buClr>
                <a:srgbClr val="FFFFFF"/>
              </a:buClr>
              <a:buSzPts val="6000"/>
              <a:buNone/>
              <a:defRPr sz="6000">
                <a:solidFill>
                  <a:srgbClr val="FFFFFF"/>
                </a:solidFill>
              </a:defRPr>
            </a:lvl8pPr>
            <a:lvl9pPr lvl="8" rtl="0">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FFB600"/>
        </a:solidFill>
      </p:bgPr>
    </p:bg>
    <p:spTree>
      <p:nvGrpSpPr>
        <p:cNvPr id="93" name="Shape 93"/>
        <p:cNvGrpSpPr/>
        <p:nvPr/>
      </p:nvGrpSpPr>
      <p:grpSpPr>
        <a:xfrm>
          <a:off x="0" y="0"/>
          <a:ext cx="0" cy="0"/>
          <a:chOff x="0" y="0"/>
          <a:chExt cx="0" cy="0"/>
        </a:xfrm>
      </p:grpSpPr>
      <p:sp>
        <p:nvSpPr>
          <p:cNvPr id="94" name="Shape 94"/>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txBox="1"/>
          <p:nvPr>
            <p:ph type="ctrTitle"/>
          </p:nvPr>
        </p:nvSpPr>
        <p:spPr>
          <a:xfrm>
            <a:off x="685800" y="3635123"/>
            <a:ext cx="7772400" cy="15465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Shape 96"/>
          <p:cNvSpPr txBox="1"/>
          <p:nvPr>
            <p:ph idx="1" type="subTitle"/>
          </p:nvPr>
        </p:nvSpPr>
        <p:spPr>
          <a:xfrm>
            <a:off x="685800" y="5107538"/>
            <a:ext cx="7772400" cy="10464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FFB600"/>
        </a:solidFill>
      </p:bgPr>
    </p:bg>
    <p:spTree>
      <p:nvGrpSpPr>
        <p:cNvPr id="97" name="Shape 97"/>
        <p:cNvGrpSpPr/>
        <p:nvPr/>
      </p:nvGrpSpPr>
      <p:grpSpPr>
        <a:xfrm>
          <a:off x="0" y="0"/>
          <a:ext cx="0" cy="0"/>
          <a:chOff x="0" y="0"/>
          <a:chExt cx="0" cy="0"/>
        </a:xfrm>
      </p:grpSpPr>
      <p:sp>
        <p:nvSpPr>
          <p:cNvPr id="98" name="Shape 98"/>
          <p:cNvSpPr/>
          <p:nvPr/>
        </p:nvSpPr>
        <p:spPr>
          <a:xfrm flipH="1">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idx="1" type="body"/>
          </p:nvPr>
        </p:nvSpPr>
        <p:spPr>
          <a:xfrm>
            <a:off x="1757200" y="2882400"/>
            <a:ext cx="5629800" cy="1093200"/>
          </a:xfrm>
          <a:prstGeom prst="rect">
            <a:avLst/>
          </a:prstGeom>
        </p:spPr>
        <p:txBody>
          <a:bodyPr anchorCtr="0" anchor="ctr" bIns="91425" lIns="91425" spcFirstLastPara="1" rIns="91425" wrap="square" tIns="91425"/>
          <a:lstStyle>
            <a:lvl1pPr indent="-419100" lvl="0" marL="457200" rtl="0" algn="ctr">
              <a:spcBef>
                <a:spcPts val="600"/>
              </a:spcBef>
              <a:spcAft>
                <a:spcPts val="0"/>
              </a:spcAft>
              <a:buClr>
                <a:srgbClr val="434343"/>
              </a:buClr>
              <a:buSzPts val="3000"/>
              <a:buChar char="●"/>
              <a:defRPr i="1" sz="3000">
                <a:solidFill>
                  <a:srgbClr val="434343"/>
                </a:solidFill>
              </a:defRPr>
            </a:lvl1pPr>
            <a:lvl2pPr indent="-419100" lvl="1" marL="914400" rtl="0" algn="ctr">
              <a:spcBef>
                <a:spcPts val="0"/>
              </a:spcBef>
              <a:spcAft>
                <a:spcPts val="0"/>
              </a:spcAft>
              <a:buClr>
                <a:srgbClr val="434343"/>
              </a:buClr>
              <a:buSzPts val="3000"/>
              <a:buChar char="○"/>
              <a:defRPr i="1" sz="3000">
                <a:solidFill>
                  <a:srgbClr val="434343"/>
                </a:solidFill>
              </a:defRPr>
            </a:lvl2pPr>
            <a:lvl3pPr indent="-419100" lvl="2" marL="1371600" rtl="0" algn="ctr">
              <a:spcBef>
                <a:spcPts val="0"/>
              </a:spcBef>
              <a:spcAft>
                <a:spcPts val="0"/>
              </a:spcAft>
              <a:buClr>
                <a:srgbClr val="434343"/>
              </a:buClr>
              <a:buSzPts val="3000"/>
              <a:buChar char="■"/>
              <a:defRPr i="1" sz="3000">
                <a:solidFill>
                  <a:srgbClr val="434343"/>
                </a:solidFill>
              </a:defRPr>
            </a:lvl3pPr>
            <a:lvl4pPr indent="-419100" lvl="3" marL="1828800" rtl="0" algn="ctr">
              <a:spcBef>
                <a:spcPts val="0"/>
              </a:spcBef>
              <a:spcAft>
                <a:spcPts val="0"/>
              </a:spcAft>
              <a:buClr>
                <a:srgbClr val="434343"/>
              </a:buClr>
              <a:buSzPts val="3000"/>
              <a:buChar char="●"/>
              <a:defRPr i="1" sz="3000">
                <a:solidFill>
                  <a:srgbClr val="434343"/>
                </a:solidFill>
              </a:defRPr>
            </a:lvl4pPr>
            <a:lvl5pPr indent="-419100" lvl="4" marL="2286000" rtl="0" algn="ctr">
              <a:spcBef>
                <a:spcPts val="0"/>
              </a:spcBef>
              <a:spcAft>
                <a:spcPts val="0"/>
              </a:spcAft>
              <a:buClr>
                <a:srgbClr val="434343"/>
              </a:buClr>
              <a:buSzPts val="3000"/>
              <a:buChar char="○"/>
              <a:defRPr i="1" sz="3000">
                <a:solidFill>
                  <a:srgbClr val="434343"/>
                </a:solidFill>
              </a:defRPr>
            </a:lvl5pPr>
            <a:lvl6pPr indent="-419100" lvl="5" marL="2743200" rtl="0" algn="ctr">
              <a:spcBef>
                <a:spcPts val="0"/>
              </a:spcBef>
              <a:spcAft>
                <a:spcPts val="0"/>
              </a:spcAft>
              <a:buClr>
                <a:srgbClr val="434343"/>
              </a:buClr>
              <a:buSzPts val="3000"/>
              <a:buChar char="■"/>
              <a:defRPr i="1" sz="3000">
                <a:solidFill>
                  <a:srgbClr val="434343"/>
                </a:solidFill>
              </a:defRPr>
            </a:lvl6pPr>
            <a:lvl7pPr indent="-419100" lvl="6" marL="3200400" rtl="0" algn="ctr">
              <a:spcBef>
                <a:spcPts val="0"/>
              </a:spcBef>
              <a:spcAft>
                <a:spcPts val="0"/>
              </a:spcAft>
              <a:buClr>
                <a:srgbClr val="434343"/>
              </a:buClr>
              <a:buSzPts val="3000"/>
              <a:buChar char="●"/>
              <a:defRPr i="1" sz="3000">
                <a:solidFill>
                  <a:srgbClr val="434343"/>
                </a:solidFill>
              </a:defRPr>
            </a:lvl7pPr>
            <a:lvl8pPr indent="-419100" lvl="7" marL="3657600" rtl="0" algn="ctr">
              <a:spcBef>
                <a:spcPts val="0"/>
              </a:spcBef>
              <a:spcAft>
                <a:spcPts val="0"/>
              </a:spcAft>
              <a:buClr>
                <a:srgbClr val="434343"/>
              </a:buClr>
              <a:buSzPts val="3000"/>
              <a:buChar char="○"/>
              <a:defRPr i="1" sz="3000">
                <a:solidFill>
                  <a:srgbClr val="434343"/>
                </a:solidFill>
              </a:defRPr>
            </a:lvl8pPr>
            <a:lvl9pPr indent="-419100" lvl="8" marL="4114800" rtl="0" algn="ctr">
              <a:spcBef>
                <a:spcPts val="0"/>
              </a:spcBef>
              <a:spcAft>
                <a:spcPts val="0"/>
              </a:spcAft>
              <a:buClr>
                <a:srgbClr val="434343"/>
              </a:buClr>
              <a:buSzPts val="3000"/>
              <a:buChar char="■"/>
              <a:defRPr i="1" sz="3000">
                <a:solidFill>
                  <a:srgbClr val="434343"/>
                </a:solidFill>
              </a:defRPr>
            </a:lvl9pPr>
          </a:lstStyle>
          <a:p/>
        </p:txBody>
      </p:sp>
      <p:sp>
        <p:nvSpPr>
          <p:cNvPr id="100" name="Shape 100"/>
          <p:cNvSpPr txBox="1"/>
          <p:nvPr/>
        </p:nvSpPr>
        <p:spPr>
          <a:xfrm>
            <a:off x="205550" y="100100"/>
            <a:ext cx="7995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solidFill>
                  <a:srgbClr val="434343"/>
                </a:solidFill>
                <a:latin typeface="Raleway"/>
                <a:ea typeface="Raleway"/>
                <a:cs typeface="Raleway"/>
                <a:sym typeface="Raleway"/>
              </a:rPr>
              <a:t>“</a:t>
            </a:r>
            <a:endParaRPr b="1" sz="12000">
              <a:solidFill>
                <a:srgbClr val="434343"/>
              </a:solidFill>
              <a:latin typeface="Raleway"/>
              <a:ea typeface="Raleway"/>
              <a:cs typeface="Raleway"/>
              <a:sym typeface="Raleway"/>
            </a:endParaRPr>
          </a:p>
        </p:txBody>
      </p:sp>
      <p:sp>
        <p:nvSpPr>
          <p:cNvPr id="101" name="Shape 101"/>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02" name="Shape 102"/>
        <p:cNvGrpSpPr/>
        <p:nvPr/>
      </p:nvGrpSpPr>
      <p:grpSpPr>
        <a:xfrm>
          <a:off x="0" y="0"/>
          <a:ext cx="0" cy="0"/>
          <a:chOff x="0" y="0"/>
          <a:chExt cx="0" cy="0"/>
        </a:xfrm>
      </p:grpSpPr>
      <p:sp>
        <p:nvSpPr>
          <p:cNvPr id="103" name="Shape 103"/>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txBox="1"/>
          <p:nvPr>
            <p:ph type="title"/>
          </p:nvPr>
        </p:nvSpPr>
        <p:spPr>
          <a:xfrm>
            <a:off x="922000" y="1189033"/>
            <a:ext cx="6866100" cy="1143300"/>
          </a:xfrm>
          <a:prstGeom prst="rect">
            <a:avLst/>
          </a:prstGeom>
        </p:spPr>
        <p:txBody>
          <a:bodyPr anchorCtr="0" anchor="t" bIns="91425" lIns="91425" spcFirstLastPara="1" rIns="91425" wrap="square" tIns="91425"/>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105" name="Shape 105"/>
          <p:cNvSpPr txBox="1"/>
          <p:nvPr>
            <p:ph idx="1" type="body"/>
          </p:nvPr>
        </p:nvSpPr>
        <p:spPr>
          <a:xfrm>
            <a:off x="922000" y="2514601"/>
            <a:ext cx="6866100" cy="3154800"/>
          </a:xfrm>
          <a:prstGeom prst="rect">
            <a:avLst/>
          </a:prstGeom>
        </p:spPr>
        <p:txBody>
          <a:bodyPr anchorCtr="0" anchor="t" bIns="91425" lIns="91425" spcFirstLastPara="1" rIns="91425" wrap="square" tIns="91425"/>
          <a:lstStyle>
            <a:lvl1pPr indent="-342900" lvl="0" marL="457200" rtl="0">
              <a:spcBef>
                <a:spcPts val="600"/>
              </a:spcBef>
              <a:spcAft>
                <a:spcPts val="0"/>
              </a:spcAft>
              <a:buClr>
                <a:srgbClr val="FFB600"/>
              </a:buClr>
              <a:buSzPts val="1800"/>
              <a:buChar char="●"/>
              <a:defRPr/>
            </a:lvl1pPr>
            <a:lvl2pPr indent="-342900" lvl="1" marL="914400" rtl="0">
              <a:spcBef>
                <a:spcPts val="0"/>
              </a:spcBef>
              <a:spcAft>
                <a:spcPts val="0"/>
              </a:spcAft>
              <a:buClr>
                <a:srgbClr val="FFB600"/>
              </a:buClr>
              <a:buSzPts val="1800"/>
              <a:buChar char="○"/>
              <a:defRPr/>
            </a:lvl2pPr>
            <a:lvl3pPr indent="-342900" lvl="2" marL="1371600" rtl="0">
              <a:spcBef>
                <a:spcPts val="0"/>
              </a:spcBef>
              <a:spcAft>
                <a:spcPts val="0"/>
              </a:spcAft>
              <a:buClr>
                <a:srgbClr val="FFB600"/>
              </a:buClr>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6" name="Shape 106"/>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solidFill>
                  <a:srgbClr val="FFB600"/>
                </a:solidFill>
              </a:defRPr>
            </a:lvl1pPr>
            <a:lvl2pPr lvl="1" rtl="0">
              <a:buNone/>
              <a:defRPr>
                <a:solidFill>
                  <a:srgbClr val="FFB600"/>
                </a:solidFill>
              </a:defRPr>
            </a:lvl2pPr>
            <a:lvl3pPr lvl="2" rtl="0">
              <a:buNone/>
              <a:defRPr>
                <a:solidFill>
                  <a:srgbClr val="FFB600"/>
                </a:solidFill>
              </a:defRPr>
            </a:lvl3pPr>
            <a:lvl4pPr lvl="3" rtl="0">
              <a:buNone/>
              <a:defRPr>
                <a:solidFill>
                  <a:srgbClr val="FFB600"/>
                </a:solidFill>
              </a:defRPr>
            </a:lvl4pPr>
            <a:lvl5pPr lvl="4" rtl="0">
              <a:buNone/>
              <a:defRPr>
                <a:solidFill>
                  <a:srgbClr val="FFB600"/>
                </a:solidFill>
              </a:defRPr>
            </a:lvl5pPr>
            <a:lvl6pPr lvl="5" rtl="0">
              <a:buNone/>
              <a:defRPr>
                <a:solidFill>
                  <a:srgbClr val="FFB600"/>
                </a:solidFill>
              </a:defRPr>
            </a:lvl6pPr>
            <a:lvl7pPr lvl="6" rtl="0">
              <a:buNone/>
              <a:defRPr>
                <a:solidFill>
                  <a:srgbClr val="FFB600"/>
                </a:solidFill>
              </a:defRPr>
            </a:lvl7pPr>
            <a:lvl8pPr lvl="7" rtl="0">
              <a:buNone/>
              <a:defRPr>
                <a:solidFill>
                  <a:srgbClr val="FFB600"/>
                </a:solidFill>
              </a:defRPr>
            </a:lvl8pPr>
            <a:lvl9pPr lvl="8" rtl="0">
              <a:buNone/>
              <a:defRPr>
                <a:solidFill>
                  <a:srgbClr val="FFB600"/>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7" name="Shape 107"/>
        <p:cNvGrpSpPr/>
        <p:nvPr/>
      </p:nvGrpSpPr>
      <p:grpSpPr>
        <a:xfrm>
          <a:off x="0" y="0"/>
          <a:ext cx="0" cy="0"/>
          <a:chOff x="0" y="0"/>
          <a:chExt cx="0" cy="0"/>
        </a:xfrm>
      </p:grpSpPr>
      <p:sp>
        <p:nvSpPr>
          <p:cNvPr id="108" name="Shape 108"/>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9" name="Shape 109"/>
          <p:cNvSpPr txBox="1"/>
          <p:nvPr>
            <p:ph type="title"/>
          </p:nvPr>
        </p:nvSpPr>
        <p:spPr>
          <a:xfrm>
            <a:off x="922000" y="1189033"/>
            <a:ext cx="6866100" cy="1143300"/>
          </a:xfrm>
          <a:prstGeom prst="rect">
            <a:avLst/>
          </a:prstGeom>
        </p:spPr>
        <p:txBody>
          <a:bodyPr anchorCtr="0" anchor="t" bIns="91425" lIns="91425" spcFirstLastPara="1" rIns="91425" wrap="square" tIns="91425"/>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110" name="Shape 110"/>
          <p:cNvSpPr txBox="1"/>
          <p:nvPr>
            <p:ph idx="1" type="body"/>
          </p:nvPr>
        </p:nvSpPr>
        <p:spPr>
          <a:xfrm>
            <a:off x="922000" y="2516504"/>
            <a:ext cx="3543300" cy="40368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11" name="Shape 111"/>
          <p:cNvSpPr txBox="1"/>
          <p:nvPr>
            <p:ph idx="2" type="body"/>
          </p:nvPr>
        </p:nvSpPr>
        <p:spPr>
          <a:xfrm>
            <a:off x="4678687" y="2516504"/>
            <a:ext cx="3543300" cy="40368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12" name="Shape 112"/>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3" name="Shape 113"/>
        <p:cNvGrpSpPr/>
        <p:nvPr/>
      </p:nvGrpSpPr>
      <p:grpSpPr>
        <a:xfrm>
          <a:off x="0" y="0"/>
          <a:ext cx="0" cy="0"/>
          <a:chOff x="0" y="0"/>
          <a:chExt cx="0" cy="0"/>
        </a:xfrm>
      </p:grpSpPr>
      <p:sp>
        <p:nvSpPr>
          <p:cNvPr id="114" name="Shape 114"/>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5" name="Shape 115"/>
          <p:cNvSpPr txBox="1"/>
          <p:nvPr>
            <p:ph type="title"/>
          </p:nvPr>
        </p:nvSpPr>
        <p:spPr>
          <a:xfrm>
            <a:off x="922000" y="1189033"/>
            <a:ext cx="6866100" cy="1143300"/>
          </a:xfrm>
          <a:prstGeom prst="rect">
            <a:avLst/>
          </a:prstGeom>
        </p:spPr>
        <p:txBody>
          <a:bodyPr anchorCtr="0" anchor="t" bIns="91425" lIns="91425" spcFirstLastPara="1" rIns="91425" wrap="square" tIns="91425"/>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116" name="Shape 116"/>
          <p:cNvSpPr txBox="1"/>
          <p:nvPr>
            <p:ph idx="1" type="body"/>
          </p:nvPr>
        </p:nvSpPr>
        <p:spPr>
          <a:xfrm>
            <a:off x="922000" y="2574000"/>
            <a:ext cx="2332200" cy="3891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7" name="Shape 117"/>
          <p:cNvSpPr txBox="1"/>
          <p:nvPr>
            <p:ph idx="2" type="body"/>
          </p:nvPr>
        </p:nvSpPr>
        <p:spPr>
          <a:xfrm>
            <a:off x="3373778" y="2574000"/>
            <a:ext cx="2332200" cy="3891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8" name="Shape 118"/>
          <p:cNvSpPr txBox="1"/>
          <p:nvPr>
            <p:ph idx="3" type="body"/>
          </p:nvPr>
        </p:nvSpPr>
        <p:spPr>
          <a:xfrm>
            <a:off x="5825557" y="2574000"/>
            <a:ext cx="2332200" cy="3891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19" name="Shape 119"/>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7" name="Shape 17"/>
        <p:cNvGrpSpPr/>
        <p:nvPr/>
      </p:nvGrpSpPr>
      <p:grpSpPr>
        <a:xfrm>
          <a:off x="0" y="0"/>
          <a:ext cx="0" cy="0"/>
          <a:chOff x="0" y="0"/>
          <a:chExt cx="0" cy="0"/>
        </a:xfrm>
      </p:grpSpPr>
      <p:sp>
        <p:nvSpPr>
          <p:cNvPr id="18" name="Shape 18"/>
          <p:cNvSpPr/>
          <p:nvPr/>
        </p:nvSpPr>
        <p:spPr>
          <a:xfrm rot="5400000">
            <a:off x="4511746" y="450463"/>
            <a:ext cx="123450"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9" name="Shape 19"/>
          <p:cNvSpPr/>
          <p:nvPr/>
        </p:nvSpPr>
        <p:spPr>
          <a:xfrm rot="-5400000">
            <a:off x="663525" y="1362719"/>
            <a:ext cx="1326900" cy="13269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 name="Shape 20"/>
          <p:cNvCxnSpPr/>
          <p:nvPr/>
        </p:nvCxnSpPr>
        <p:spPr>
          <a:xfrm>
            <a:off x="8365300" y="1793734"/>
            <a:ext cx="0" cy="2262300"/>
          </a:xfrm>
          <a:prstGeom prst="straightConnector1">
            <a:avLst/>
          </a:prstGeom>
          <a:noFill/>
          <a:ln cap="flat" cmpd="sng" w="9525">
            <a:solidFill>
              <a:srgbClr val="FFFFFF"/>
            </a:solidFill>
            <a:prstDash val="solid"/>
            <a:round/>
            <a:headEnd len="sm" w="sm" type="triangle"/>
            <a:tailEnd len="sm" w="sm" type="triangle"/>
          </a:ln>
        </p:spPr>
      </p:cxnSp>
      <p:sp>
        <p:nvSpPr>
          <p:cNvPr id="21" name="Shape 21"/>
          <p:cNvSpPr/>
          <p:nvPr/>
        </p:nvSpPr>
        <p:spPr>
          <a:xfrm rot="-5400000">
            <a:off x="4510271" y="-1711822"/>
            <a:ext cx="123450"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22" name="Shape 22"/>
          <p:cNvSpPr/>
          <p:nvPr/>
        </p:nvSpPr>
        <p:spPr>
          <a:xfrm rot="5400000">
            <a:off x="6661378" y="3883740"/>
            <a:ext cx="1714200" cy="1714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ph type="ctrTitle"/>
          </p:nvPr>
        </p:nvSpPr>
        <p:spPr>
          <a:xfrm>
            <a:off x="921200" y="2012275"/>
            <a:ext cx="7205700" cy="1546500"/>
          </a:xfrm>
          <a:prstGeom prst="rect">
            <a:avLst/>
          </a:prstGeom>
        </p:spPr>
        <p:txBody>
          <a:bodyPr anchorCtr="0" anchor="t" bIns="91425" lIns="91425" spcFirstLastPara="1" rIns="91425" wrap="square" tIns="91425"/>
          <a:lstStyle>
            <a:lvl1pPr lvl="0" rtl="0">
              <a:spcBef>
                <a:spcPts val="0"/>
              </a:spcBef>
              <a:spcAft>
                <a:spcPts val="0"/>
              </a:spcAft>
              <a:buSzPts val="3600"/>
              <a:buNone/>
              <a:defRPr b="1" sz="3600"/>
            </a:lvl1pPr>
            <a:lvl2pPr lvl="1" rtl="0">
              <a:spcBef>
                <a:spcPts val="0"/>
              </a:spcBef>
              <a:spcAft>
                <a:spcPts val="0"/>
              </a:spcAft>
              <a:buSzPts val="3600"/>
              <a:buNone/>
              <a:defRPr b="1" sz="3600"/>
            </a:lvl2pPr>
            <a:lvl3pPr lvl="2" rtl="0">
              <a:spcBef>
                <a:spcPts val="0"/>
              </a:spcBef>
              <a:spcAft>
                <a:spcPts val="0"/>
              </a:spcAft>
              <a:buSzPts val="3600"/>
              <a:buNone/>
              <a:defRPr b="1" sz="3600"/>
            </a:lvl3pPr>
            <a:lvl4pPr lvl="3" rtl="0">
              <a:spcBef>
                <a:spcPts val="0"/>
              </a:spcBef>
              <a:spcAft>
                <a:spcPts val="0"/>
              </a:spcAft>
              <a:buSzPts val="3600"/>
              <a:buNone/>
              <a:defRPr b="1" sz="3600"/>
            </a:lvl4pPr>
            <a:lvl5pPr lvl="4" rtl="0">
              <a:spcBef>
                <a:spcPts val="0"/>
              </a:spcBef>
              <a:spcAft>
                <a:spcPts val="0"/>
              </a:spcAft>
              <a:buSzPts val="3600"/>
              <a:buNone/>
              <a:defRPr b="1" sz="3600"/>
            </a:lvl5pPr>
            <a:lvl6pPr lvl="5" rtl="0">
              <a:spcBef>
                <a:spcPts val="0"/>
              </a:spcBef>
              <a:spcAft>
                <a:spcPts val="0"/>
              </a:spcAft>
              <a:buSzPts val="3600"/>
              <a:buNone/>
              <a:defRPr b="1" sz="3600"/>
            </a:lvl6pPr>
            <a:lvl7pPr lvl="6" rtl="0">
              <a:spcBef>
                <a:spcPts val="0"/>
              </a:spcBef>
              <a:spcAft>
                <a:spcPts val="0"/>
              </a:spcAft>
              <a:buSzPts val="3600"/>
              <a:buNone/>
              <a:defRPr b="1" sz="3600"/>
            </a:lvl7pPr>
            <a:lvl8pPr lvl="7" rtl="0">
              <a:spcBef>
                <a:spcPts val="0"/>
              </a:spcBef>
              <a:spcAft>
                <a:spcPts val="0"/>
              </a:spcAft>
              <a:buSzPts val="3600"/>
              <a:buNone/>
              <a:defRPr b="1" sz="3600"/>
            </a:lvl8pPr>
            <a:lvl9pPr lvl="8" rtl="0">
              <a:spcBef>
                <a:spcPts val="0"/>
              </a:spcBef>
              <a:spcAft>
                <a:spcPts val="0"/>
              </a:spcAft>
              <a:buSzPts val="3600"/>
              <a:buNone/>
              <a:defRPr b="1" sz="3600"/>
            </a:lvl9pPr>
          </a:lstStyle>
          <a:p/>
        </p:txBody>
      </p:sp>
      <p:sp>
        <p:nvSpPr>
          <p:cNvPr id="24" name="Shape 24"/>
          <p:cNvSpPr txBox="1"/>
          <p:nvPr>
            <p:ph idx="1" type="subTitle"/>
          </p:nvPr>
        </p:nvSpPr>
        <p:spPr>
          <a:xfrm>
            <a:off x="4698564" y="4145091"/>
            <a:ext cx="3542400" cy="1046400"/>
          </a:xfrm>
          <a:prstGeom prst="rect">
            <a:avLst/>
          </a:prstGeom>
        </p:spPr>
        <p:txBody>
          <a:bodyPr anchorCtr="0" anchor="t"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a:solidFill>
                  <a:srgbClr val="FFFFFF"/>
                </a:solidFill>
              </a:defRPr>
            </a:lvl4pPr>
            <a:lvl5pPr lvl="4" rtl="0" algn="r">
              <a:spcBef>
                <a:spcPts val="0"/>
              </a:spcBef>
              <a:spcAft>
                <a:spcPts val="0"/>
              </a:spcAft>
              <a:buClr>
                <a:srgbClr val="FFFFFF"/>
              </a:buClr>
              <a:buSzPts val="1800"/>
              <a:buNone/>
              <a:defRPr>
                <a:solidFill>
                  <a:srgbClr val="FFFFFF"/>
                </a:solidFill>
              </a:defRPr>
            </a:lvl5pPr>
            <a:lvl6pPr lvl="5" rtl="0" algn="r">
              <a:spcBef>
                <a:spcPts val="0"/>
              </a:spcBef>
              <a:spcAft>
                <a:spcPts val="0"/>
              </a:spcAft>
              <a:buClr>
                <a:srgbClr val="FFFFFF"/>
              </a:buClr>
              <a:buSzPts val="1800"/>
              <a:buNone/>
              <a:defRPr>
                <a:solidFill>
                  <a:srgbClr val="FFFFFF"/>
                </a:solidFill>
              </a:defRPr>
            </a:lvl6pPr>
            <a:lvl7pPr lvl="6" rtl="0" algn="r">
              <a:spcBef>
                <a:spcPts val="0"/>
              </a:spcBef>
              <a:spcAft>
                <a:spcPts val="0"/>
              </a:spcAft>
              <a:buClr>
                <a:srgbClr val="FFFFFF"/>
              </a:buClr>
              <a:buSzPts val="1800"/>
              <a:buNone/>
              <a:defRPr>
                <a:solidFill>
                  <a:srgbClr val="FFFFFF"/>
                </a:solidFill>
              </a:defRPr>
            </a:lvl7pPr>
            <a:lvl8pPr lvl="7" rtl="0" algn="r">
              <a:spcBef>
                <a:spcPts val="0"/>
              </a:spcBef>
              <a:spcAft>
                <a:spcPts val="0"/>
              </a:spcAft>
              <a:buClr>
                <a:srgbClr val="FFFFFF"/>
              </a:buClr>
              <a:buSzPts val="1800"/>
              <a:buNone/>
              <a:defRPr>
                <a:solidFill>
                  <a:srgbClr val="FFFFFF"/>
                </a:solidFill>
              </a:defRPr>
            </a:lvl8pPr>
            <a:lvl9pPr lvl="8" rtl="0" algn="r">
              <a:spcBef>
                <a:spcPts val="0"/>
              </a:spcBef>
              <a:spcAft>
                <a:spcPts val="0"/>
              </a:spcAft>
              <a:buClr>
                <a:srgbClr val="FFFFFF"/>
              </a:buClr>
              <a:buSzPts val="1800"/>
              <a:buNone/>
              <a:defRPr>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Shape 121"/>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 name="Shape 122"/>
          <p:cNvSpPr txBox="1"/>
          <p:nvPr>
            <p:ph type="title"/>
          </p:nvPr>
        </p:nvSpPr>
        <p:spPr>
          <a:xfrm>
            <a:off x="922000" y="1189033"/>
            <a:ext cx="6866100" cy="1143300"/>
          </a:xfrm>
          <a:prstGeom prst="rect">
            <a:avLst/>
          </a:prstGeom>
        </p:spPr>
        <p:txBody>
          <a:bodyPr anchorCtr="0" anchor="t" bIns="91425" lIns="91425" spcFirstLastPara="1" rIns="91425" wrap="square" tIns="91425"/>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123" name="Shape 123"/>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4" name="Shape 124"/>
        <p:cNvGrpSpPr/>
        <p:nvPr/>
      </p:nvGrpSpPr>
      <p:grpSpPr>
        <a:xfrm>
          <a:off x="0" y="0"/>
          <a:ext cx="0" cy="0"/>
          <a:chOff x="0" y="0"/>
          <a:chExt cx="0" cy="0"/>
        </a:xfrm>
      </p:grpSpPr>
      <p:sp>
        <p:nvSpPr>
          <p:cNvPr id="125" name="Shape 125"/>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6" name="Shape 126"/>
          <p:cNvSpPr txBox="1"/>
          <p:nvPr>
            <p:ph idx="1" type="body"/>
          </p:nvPr>
        </p:nvSpPr>
        <p:spPr>
          <a:xfrm>
            <a:off x="457200" y="5671879"/>
            <a:ext cx="8229600" cy="6927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400"/>
              <a:buNone/>
              <a:defRPr sz="1400"/>
            </a:lvl1pPr>
          </a:lstStyle>
          <a:p/>
        </p:txBody>
      </p:sp>
      <p:sp>
        <p:nvSpPr>
          <p:cNvPr id="127" name="Shape 127"/>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30" name="Shape 130"/>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ed">
  <p:cSld name="BLANK_1">
    <p:bg>
      <p:bgPr>
        <a:solidFill>
          <a:srgbClr val="FFB600"/>
        </a:solidFill>
      </p:bgPr>
    </p:bg>
    <p:spTree>
      <p:nvGrpSpPr>
        <p:cNvPr id="131" name="Shape 131"/>
        <p:cNvGrpSpPr/>
        <p:nvPr/>
      </p:nvGrpSpPr>
      <p:grpSpPr>
        <a:xfrm>
          <a:off x="0" y="0"/>
          <a:ext cx="0" cy="0"/>
          <a:chOff x="0" y="0"/>
          <a:chExt cx="0" cy="0"/>
        </a:xfrm>
      </p:grpSpPr>
      <p:sp>
        <p:nvSpPr>
          <p:cNvPr id="132" name="Shape 132"/>
          <p:cNvSpPr txBox="1"/>
          <p:nvPr>
            <p:ph idx="12" type="sldNum"/>
          </p:nvPr>
        </p:nvSpPr>
        <p:spPr>
          <a:xfrm>
            <a:off x="8604400" y="6120400"/>
            <a:ext cx="539700" cy="73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33" name="Shape 133"/>
          <p:cNvSpPr/>
          <p:nvPr/>
        </p:nvSpPr>
        <p:spPr>
          <a:xfrm>
            <a:off x="390735" y="506502"/>
            <a:ext cx="8362529" cy="5844871"/>
          </a:xfrm>
          <a:custGeom>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4" name="Shape 134"/>
        <p:cNvGrpSpPr/>
        <p:nvPr/>
      </p:nvGrpSpPr>
      <p:grpSpPr>
        <a:xfrm>
          <a:off x="0" y="0"/>
          <a:ext cx="0" cy="0"/>
          <a:chOff x="0" y="0"/>
          <a:chExt cx="0" cy="0"/>
        </a:xfrm>
      </p:grpSpPr>
      <p:sp>
        <p:nvSpPr>
          <p:cNvPr id="135" name="Shape 135"/>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txBox="1"/>
          <p:nvPr>
            <p:ph hasCustomPrompt="1" type="title"/>
          </p:nvPr>
        </p:nvSpPr>
        <p:spPr>
          <a:xfrm>
            <a:off x="311700" y="1321967"/>
            <a:ext cx="8520600" cy="25572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137" name="Shape 137"/>
          <p:cNvSpPr txBox="1"/>
          <p:nvPr>
            <p:ph idx="1" type="body"/>
          </p:nvPr>
        </p:nvSpPr>
        <p:spPr>
          <a:xfrm>
            <a:off x="311700" y="4095067"/>
            <a:ext cx="8520600" cy="1202400"/>
          </a:xfrm>
          <a:prstGeom prst="rect">
            <a:avLst/>
          </a:prstGeom>
        </p:spPr>
        <p:txBody>
          <a:bodyPr anchorCtr="0" anchor="t" bIns="91425" lIns="91425" spcFirstLastPara="1" rIns="91425" wrap="square" tIns="91425"/>
          <a:lstStyle>
            <a:lvl1pPr indent="-342900" lvl="0" marL="457200" rtl="0" algn="ctr">
              <a:spcBef>
                <a:spcPts val="600"/>
              </a:spcBef>
              <a:spcAft>
                <a:spcPts val="0"/>
              </a:spcAft>
              <a:buSzPts val="1800"/>
              <a:buChar char="●"/>
              <a:defRPr/>
            </a:lvl1pPr>
            <a:lvl2pPr indent="-342900" lvl="1" marL="914400" rtl="0" algn="ctr">
              <a:spcBef>
                <a:spcPts val="0"/>
              </a:spcBef>
              <a:spcAft>
                <a:spcPts val="0"/>
              </a:spcAft>
              <a:buSzPts val="1800"/>
              <a:buChar char="○"/>
              <a:defRPr/>
            </a:lvl2pPr>
            <a:lvl3pPr indent="-342900" lvl="2" marL="1371600" rtl="0" algn="ctr">
              <a:spcBef>
                <a:spcPts val="0"/>
              </a:spcBef>
              <a:spcAft>
                <a:spcPts val="0"/>
              </a:spcAft>
              <a:buSzPts val="18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rtl="0" algn="ctr">
              <a:spcBef>
                <a:spcPts val="0"/>
              </a:spcBef>
              <a:spcAft>
                <a:spcPts val="0"/>
              </a:spcAft>
              <a:buSzPts val="1800"/>
              <a:buChar char="■"/>
              <a:defRPr/>
            </a:lvl9pPr>
          </a:lstStyle>
          <a:p/>
        </p:txBody>
      </p:sp>
      <p:sp>
        <p:nvSpPr>
          <p:cNvPr id="138" name="Shape 13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5" name="Shape 25"/>
        <p:cNvGrpSpPr/>
        <p:nvPr/>
      </p:nvGrpSpPr>
      <p:grpSpPr>
        <a:xfrm>
          <a:off x="0" y="0"/>
          <a:ext cx="0" cy="0"/>
          <a:chOff x="0" y="0"/>
          <a:chExt cx="0" cy="0"/>
        </a:xfrm>
      </p:grpSpPr>
      <p:sp>
        <p:nvSpPr>
          <p:cNvPr id="26" name="Shape 26"/>
          <p:cNvSpPr txBox="1"/>
          <p:nvPr>
            <p:ph idx="1" type="body"/>
          </p:nvPr>
        </p:nvSpPr>
        <p:spPr>
          <a:xfrm>
            <a:off x="1413600" y="3187200"/>
            <a:ext cx="6316800" cy="1093200"/>
          </a:xfrm>
          <a:prstGeom prst="rect">
            <a:avLst/>
          </a:prstGeom>
        </p:spPr>
        <p:txBody>
          <a:bodyPr anchorCtr="0" anchor="t" bIns="91425" lIns="91425" spcFirstLastPara="1" rIns="91425" wrap="square" tIns="91425"/>
          <a:lstStyle>
            <a:lvl1pPr indent="-381000" lvl="0" marL="457200" rtl="0" algn="ctr">
              <a:spcBef>
                <a:spcPts val="600"/>
              </a:spcBef>
              <a:spcAft>
                <a:spcPts val="0"/>
              </a:spcAft>
              <a:buSzPts val="2400"/>
              <a:buChar char="▪"/>
              <a:defRPr b="1" sz="2400"/>
            </a:lvl1pPr>
            <a:lvl2pPr indent="-381000" lvl="1" marL="914400" rtl="0" algn="ctr">
              <a:spcBef>
                <a:spcPts val="0"/>
              </a:spcBef>
              <a:spcAft>
                <a:spcPts val="0"/>
              </a:spcAft>
              <a:buSzPts val="2400"/>
              <a:buChar char="▫"/>
              <a:defRPr b="1"/>
            </a:lvl2pPr>
            <a:lvl3pPr indent="-381000" lvl="2" marL="1371600" rtl="0" algn="ctr">
              <a:spcBef>
                <a:spcPts val="0"/>
              </a:spcBef>
              <a:spcAft>
                <a:spcPts val="0"/>
              </a:spcAft>
              <a:buSzPts val="2400"/>
              <a:buChar char="■"/>
              <a:defRPr b="1"/>
            </a:lvl3pPr>
            <a:lvl4pPr indent="-381000" lvl="3" marL="1828800" rtl="0" algn="ctr">
              <a:spcBef>
                <a:spcPts val="0"/>
              </a:spcBef>
              <a:spcAft>
                <a:spcPts val="0"/>
              </a:spcAft>
              <a:buSzPts val="2400"/>
              <a:buChar char="●"/>
              <a:defRPr b="1" sz="2400"/>
            </a:lvl4pPr>
            <a:lvl5pPr indent="-381000" lvl="4" marL="2286000" rtl="0" algn="ctr">
              <a:spcBef>
                <a:spcPts val="0"/>
              </a:spcBef>
              <a:spcAft>
                <a:spcPts val="0"/>
              </a:spcAft>
              <a:buSzPts val="2400"/>
              <a:buChar char="○"/>
              <a:defRPr b="1" sz="2400"/>
            </a:lvl5pPr>
            <a:lvl6pPr indent="-381000" lvl="5" marL="2743200" rtl="0" algn="ctr">
              <a:spcBef>
                <a:spcPts val="0"/>
              </a:spcBef>
              <a:spcAft>
                <a:spcPts val="0"/>
              </a:spcAft>
              <a:buSzPts val="2400"/>
              <a:buChar char="■"/>
              <a:defRPr b="1" sz="2400"/>
            </a:lvl6pPr>
            <a:lvl7pPr indent="-381000" lvl="6" marL="3200400" rtl="0" algn="ctr">
              <a:spcBef>
                <a:spcPts val="0"/>
              </a:spcBef>
              <a:spcAft>
                <a:spcPts val="0"/>
              </a:spcAft>
              <a:buSzPts val="2400"/>
              <a:buChar char="●"/>
              <a:defRPr b="1" sz="2400"/>
            </a:lvl7pPr>
            <a:lvl8pPr indent="-381000" lvl="7" marL="3657600" rtl="0" algn="ctr">
              <a:spcBef>
                <a:spcPts val="0"/>
              </a:spcBef>
              <a:spcAft>
                <a:spcPts val="0"/>
              </a:spcAft>
              <a:buSzPts val="2400"/>
              <a:buChar char="○"/>
              <a:defRPr b="1" sz="2400"/>
            </a:lvl8pPr>
            <a:lvl9pPr indent="-381000" lvl="8" marL="4114800" algn="ctr">
              <a:spcBef>
                <a:spcPts val="0"/>
              </a:spcBef>
              <a:spcAft>
                <a:spcPts val="0"/>
              </a:spcAft>
              <a:buSzPts val="2400"/>
              <a:buChar char="■"/>
              <a:defRPr b="1" sz="2400"/>
            </a:lvl9pPr>
          </a:lstStyle>
          <a:p/>
        </p:txBody>
      </p:sp>
      <p:grpSp>
        <p:nvGrpSpPr>
          <p:cNvPr id="27" name="Shape 27"/>
          <p:cNvGrpSpPr/>
          <p:nvPr/>
        </p:nvGrpSpPr>
        <p:grpSpPr>
          <a:xfrm>
            <a:off x="3770056" y="1437725"/>
            <a:ext cx="1580939" cy="1544725"/>
            <a:chOff x="3754950" y="1132925"/>
            <a:chExt cx="1580939" cy="1544725"/>
          </a:xfrm>
        </p:grpSpPr>
        <p:sp>
          <p:nvSpPr>
            <p:cNvPr id="28" name="Shape 28"/>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0" name="Shape 30"/>
            <p:cNvCxnSpPr>
              <a:endCxn id="28" idx="1"/>
            </p:cNvCxnSpPr>
            <p:nvPr/>
          </p:nvCxnSpPr>
          <p:spPr>
            <a:xfrm>
              <a:off x="3890221" y="1268193"/>
              <a:ext cx="211800" cy="211800"/>
            </a:xfrm>
            <a:prstGeom prst="straightConnector1">
              <a:avLst/>
            </a:prstGeom>
            <a:noFill/>
            <a:ln cap="flat" cmpd="sng" w="9525">
              <a:solidFill>
                <a:srgbClr val="FFFFFF"/>
              </a:solidFill>
              <a:prstDash val="dash"/>
              <a:round/>
              <a:headEnd len="med" w="med" type="none"/>
              <a:tailEnd len="med" w="med" type="none"/>
            </a:ln>
          </p:spPr>
        </p:cxnSp>
        <p:cxnSp>
          <p:nvCxnSpPr>
            <p:cNvPr id="31" name="Shape 31"/>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32" name="Shape 32"/>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33" name="Shape 33"/>
            <p:cNvCxnSpPr>
              <a:stCxn id="28" idx="5"/>
            </p:cNvCxnSpPr>
            <p:nvPr/>
          </p:nvCxnSpPr>
          <p:spPr>
            <a:xfrm>
              <a:off x="5041979" y="2419950"/>
              <a:ext cx="253800" cy="257700"/>
            </a:xfrm>
            <a:prstGeom prst="straightConnector1">
              <a:avLst/>
            </a:prstGeom>
            <a:noFill/>
            <a:ln cap="flat" cmpd="sng" w="9525">
              <a:solidFill>
                <a:srgbClr val="FFFFFF"/>
              </a:solidFill>
              <a:prstDash val="dash"/>
              <a:round/>
              <a:headEnd len="med" w="med" type="none"/>
              <a:tailEnd len="med" w="med" type="none"/>
            </a:ln>
          </p:spPr>
        </p:cxnSp>
        <p:cxnSp>
          <p:nvCxnSpPr>
            <p:cNvPr id="34" name="Shape 34"/>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5" name="Shape 35"/>
        <p:cNvGrpSpPr/>
        <p:nvPr/>
      </p:nvGrpSpPr>
      <p:grpSpPr>
        <a:xfrm>
          <a:off x="0" y="0"/>
          <a:ext cx="0" cy="0"/>
          <a:chOff x="0" y="0"/>
          <a:chExt cx="0" cy="0"/>
        </a:xfrm>
      </p:grpSpPr>
      <p:sp>
        <p:nvSpPr>
          <p:cNvPr id="36" name="Shape 36"/>
          <p:cNvSpPr txBox="1"/>
          <p:nvPr>
            <p:ph type="title"/>
          </p:nvPr>
        </p:nvSpPr>
        <p:spPr>
          <a:xfrm>
            <a:off x="404330" y="658442"/>
            <a:ext cx="8229600" cy="551400"/>
          </a:xfrm>
          <a:prstGeom prst="rect">
            <a:avLst/>
          </a:prstGeom>
        </p:spPr>
        <p:txBody>
          <a:bodyPr anchorCtr="0" anchor="t" bIns="91425" lIns="91425" spcFirstLastPara="1" rIns="91425" wrap="square" tIns="91425"/>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37" name="Shape 37"/>
          <p:cNvSpPr txBox="1"/>
          <p:nvPr>
            <p:ph idx="1" type="body"/>
          </p:nvPr>
        </p:nvSpPr>
        <p:spPr>
          <a:xfrm>
            <a:off x="343225" y="1500000"/>
            <a:ext cx="8290800" cy="48519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8" name="Shape 38"/>
        <p:cNvGrpSpPr/>
        <p:nvPr/>
      </p:nvGrpSpPr>
      <p:grpSpPr>
        <a:xfrm>
          <a:off x="0" y="0"/>
          <a:ext cx="0" cy="0"/>
          <a:chOff x="0" y="0"/>
          <a:chExt cx="0" cy="0"/>
        </a:xfrm>
      </p:grpSpPr>
      <p:sp>
        <p:nvSpPr>
          <p:cNvPr id="39" name="Shape 39"/>
          <p:cNvSpPr txBox="1"/>
          <p:nvPr>
            <p:ph type="title"/>
          </p:nvPr>
        </p:nvSpPr>
        <p:spPr>
          <a:xfrm>
            <a:off x="404330" y="658442"/>
            <a:ext cx="8229600" cy="551400"/>
          </a:xfrm>
          <a:prstGeom prst="rect">
            <a:avLst/>
          </a:prstGeom>
        </p:spPr>
        <p:txBody>
          <a:bodyPr anchorCtr="0" anchor="t" bIns="91425" lIns="91425" spcFirstLastPara="1" rIns="91425" wrap="square" tIns="91425"/>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40" name="Shape 40"/>
          <p:cNvSpPr txBox="1"/>
          <p:nvPr>
            <p:ph idx="1" type="body"/>
          </p:nvPr>
        </p:nvSpPr>
        <p:spPr>
          <a:xfrm>
            <a:off x="420778" y="1653070"/>
            <a:ext cx="3994500" cy="4967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1" name="Shape 41"/>
          <p:cNvSpPr txBox="1"/>
          <p:nvPr>
            <p:ph idx="2" type="body"/>
          </p:nvPr>
        </p:nvSpPr>
        <p:spPr>
          <a:xfrm>
            <a:off x="4731381" y="1653070"/>
            <a:ext cx="3994500" cy="4967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2" name="Shape 42"/>
        <p:cNvGrpSpPr/>
        <p:nvPr/>
      </p:nvGrpSpPr>
      <p:grpSpPr>
        <a:xfrm>
          <a:off x="0" y="0"/>
          <a:ext cx="0" cy="0"/>
          <a:chOff x="0" y="0"/>
          <a:chExt cx="0" cy="0"/>
        </a:xfrm>
      </p:grpSpPr>
      <p:sp>
        <p:nvSpPr>
          <p:cNvPr id="43" name="Shape 43"/>
          <p:cNvSpPr txBox="1"/>
          <p:nvPr>
            <p:ph type="title"/>
          </p:nvPr>
        </p:nvSpPr>
        <p:spPr>
          <a:xfrm>
            <a:off x="404330" y="658442"/>
            <a:ext cx="8229600" cy="551400"/>
          </a:xfrm>
          <a:prstGeom prst="rect">
            <a:avLst/>
          </a:prstGeom>
        </p:spPr>
        <p:txBody>
          <a:bodyPr anchorCtr="0" anchor="t" bIns="91425" lIns="91425" spcFirstLastPara="1" rIns="91425" wrap="square" tIns="91425"/>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44" name="Shape 44"/>
          <p:cNvSpPr txBox="1"/>
          <p:nvPr>
            <p:ph idx="1" type="body"/>
          </p:nvPr>
        </p:nvSpPr>
        <p:spPr>
          <a:xfrm>
            <a:off x="457200" y="1645524"/>
            <a:ext cx="2631900" cy="44646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Shape 45"/>
          <p:cNvSpPr txBox="1"/>
          <p:nvPr>
            <p:ph idx="2" type="body"/>
          </p:nvPr>
        </p:nvSpPr>
        <p:spPr>
          <a:xfrm>
            <a:off x="3223964" y="1645524"/>
            <a:ext cx="2631900" cy="44646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6" name="Shape 46"/>
          <p:cNvSpPr txBox="1"/>
          <p:nvPr>
            <p:ph idx="3" type="body"/>
          </p:nvPr>
        </p:nvSpPr>
        <p:spPr>
          <a:xfrm>
            <a:off x="5990727" y="1645524"/>
            <a:ext cx="2631900" cy="44646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Shape 48"/>
          <p:cNvSpPr txBox="1"/>
          <p:nvPr>
            <p:ph type="title"/>
          </p:nvPr>
        </p:nvSpPr>
        <p:spPr>
          <a:xfrm>
            <a:off x="404330" y="658442"/>
            <a:ext cx="8229600" cy="551400"/>
          </a:xfrm>
          <a:prstGeom prst="rect">
            <a:avLst/>
          </a:prstGeom>
        </p:spPr>
        <p:txBody>
          <a:bodyPr anchorCtr="0" anchor="t" bIns="91425" lIns="91425" spcFirstLastPara="1" rIns="91425" wrap="square" tIns="91425"/>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Shape 50"/>
          <p:cNvSpPr txBox="1"/>
          <p:nvPr>
            <p:ph idx="1" type="body"/>
          </p:nvPr>
        </p:nvSpPr>
        <p:spPr>
          <a:xfrm>
            <a:off x="457200" y="5875079"/>
            <a:ext cx="8229600" cy="6927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3.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3D85C6"/>
        </a:solidFill>
      </p:bgPr>
    </p:bg>
    <p:spTree>
      <p:nvGrpSpPr>
        <p:cNvPr id="5" name="Shape 5"/>
        <p:cNvGrpSpPr/>
        <p:nvPr/>
      </p:nvGrpSpPr>
      <p:grpSpPr>
        <a:xfrm>
          <a:off x="0" y="0"/>
          <a:ext cx="0" cy="0"/>
          <a:chOff x="0" y="0"/>
          <a:chExt cx="0" cy="0"/>
        </a:xfrm>
      </p:grpSpPr>
      <p:pic>
        <p:nvPicPr>
          <p:cNvPr descr="blueprint.png" id="6" name="Shape 6"/>
          <p:cNvPicPr preferRelativeResize="0"/>
          <p:nvPr/>
        </p:nvPicPr>
        <p:blipFill rotWithShape="1">
          <a:blip r:embed="rId1">
            <a:alphaModFix/>
          </a:blip>
          <a:srcRect b="3297" l="0" r="3297" t="0"/>
          <a:stretch/>
        </p:blipFill>
        <p:spPr>
          <a:xfrm>
            <a:off x="0" y="0"/>
            <a:ext cx="9144000" cy="6858000"/>
          </a:xfrm>
          <a:prstGeom prst="rect">
            <a:avLst/>
          </a:prstGeom>
          <a:noFill/>
          <a:ln>
            <a:noFill/>
          </a:ln>
        </p:spPr>
      </p:pic>
      <p:sp>
        <p:nvSpPr>
          <p:cNvPr id="7" name="Shape 7"/>
          <p:cNvSpPr/>
          <p:nvPr/>
        </p:nvSpPr>
        <p:spPr>
          <a:xfrm>
            <a:off x="128400" y="128397"/>
            <a:ext cx="8889600" cy="6593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 name="Shape 8"/>
          <p:cNvSpPr txBox="1"/>
          <p:nvPr>
            <p:ph type="title"/>
          </p:nvPr>
        </p:nvSpPr>
        <p:spPr>
          <a:xfrm>
            <a:off x="404330" y="658442"/>
            <a:ext cx="8229600" cy="551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1pPr>
            <a:lvl2pPr lvl="1">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2pPr>
            <a:lvl3pPr lvl="2">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3pPr>
            <a:lvl4pPr lvl="3">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4pPr>
            <a:lvl5pPr lvl="4">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5pPr>
            <a:lvl6pPr lvl="5">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6pPr>
            <a:lvl7pPr lvl="6">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7pPr>
            <a:lvl8pPr lvl="7">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8pPr>
            <a:lvl9pPr lvl="8">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9pPr>
          </a:lstStyle>
          <a:p/>
        </p:txBody>
      </p:sp>
      <p:sp>
        <p:nvSpPr>
          <p:cNvPr id="9" name="Shape 9"/>
          <p:cNvSpPr txBox="1"/>
          <p:nvPr>
            <p:ph idx="1" type="body"/>
          </p:nvPr>
        </p:nvSpPr>
        <p:spPr>
          <a:xfrm>
            <a:off x="457200" y="1500000"/>
            <a:ext cx="8229600" cy="48519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FFFFFF"/>
              </a:buClr>
              <a:buSzPts val="3000"/>
              <a:buFont typeface="Cousine"/>
              <a:buChar char="▪"/>
              <a:defRPr sz="3000">
                <a:solidFill>
                  <a:srgbClr val="FFFFFF"/>
                </a:solidFill>
                <a:latin typeface="Cousine"/>
                <a:ea typeface="Cousine"/>
                <a:cs typeface="Cousine"/>
                <a:sym typeface="Cousine"/>
              </a:defRPr>
            </a:lvl1pPr>
            <a:lvl2pPr indent="-381000" lvl="1" marL="914400">
              <a:spcBef>
                <a:spcPts val="0"/>
              </a:spcBef>
              <a:spcAft>
                <a:spcPts val="0"/>
              </a:spcAft>
              <a:buClr>
                <a:srgbClr val="FFFFFF"/>
              </a:buClr>
              <a:buSzPts val="2400"/>
              <a:buFont typeface="Cousine"/>
              <a:buChar char="▫"/>
              <a:defRPr sz="2400">
                <a:solidFill>
                  <a:srgbClr val="FFFFFF"/>
                </a:solidFill>
                <a:latin typeface="Cousine"/>
                <a:ea typeface="Cousine"/>
                <a:cs typeface="Cousine"/>
                <a:sym typeface="Cousine"/>
              </a:defRPr>
            </a:lvl2pPr>
            <a:lvl3pPr indent="-381000" lvl="2" marL="1371600">
              <a:spcBef>
                <a:spcPts val="0"/>
              </a:spcBef>
              <a:spcAft>
                <a:spcPts val="0"/>
              </a:spcAft>
              <a:buClr>
                <a:srgbClr val="FFFFFF"/>
              </a:buClr>
              <a:buSzPts val="2400"/>
              <a:buFont typeface="Cousine"/>
              <a:buChar char="■"/>
              <a:defRPr sz="2400">
                <a:solidFill>
                  <a:srgbClr val="FFFFFF"/>
                </a:solidFill>
                <a:latin typeface="Cousine"/>
                <a:ea typeface="Cousine"/>
                <a:cs typeface="Cousine"/>
                <a:sym typeface="Cousine"/>
              </a:defRPr>
            </a:lvl3pPr>
            <a:lvl4pPr indent="-342900" lvl="3" marL="18288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4pPr>
            <a:lvl5pPr indent="-342900" lvl="4" marL="22860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5pPr>
            <a:lvl6pPr indent="-342900" lvl="5" marL="27432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6pPr>
            <a:lvl7pPr indent="-342900" lvl="6" marL="32004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7pPr>
            <a:lvl8pPr indent="-342900" lvl="7" marL="36576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8pPr>
            <a:lvl9pPr indent="-342900" lvl="8" marL="41148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86" name="Shape 86"/>
        <p:cNvGrpSpPr/>
        <p:nvPr/>
      </p:nvGrpSpPr>
      <p:grpSpPr>
        <a:xfrm>
          <a:off x="0" y="0"/>
          <a:ext cx="0" cy="0"/>
          <a:chOff x="0" y="0"/>
          <a:chExt cx="0" cy="0"/>
        </a:xfrm>
      </p:grpSpPr>
      <p:sp>
        <p:nvSpPr>
          <p:cNvPr id="87" name="Shape 87"/>
          <p:cNvSpPr txBox="1"/>
          <p:nvPr>
            <p:ph type="title"/>
          </p:nvPr>
        </p:nvSpPr>
        <p:spPr>
          <a:xfrm>
            <a:off x="922000" y="1189033"/>
            <a:ext cx="6866100" cy="11433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rt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p:txBody>
      </p:sp>
      <p:sp>
        <p:nvSpPr>
          <p:cNvPr id="88" name="Shape 88"/>
          <p:cNvSpPr txBox="1"/>
          <p:nvPr>
            <p:ph idx="1" type="body"/>
          </p:nvPr>
        </p:nvSpPr>
        <p:spPr>
          <a:xfrm>
            <a:off x="922000" y="2514601"/>
            <a:ext cx="6866100" cy="3154800"/>
          </a:xfrm>
          <a:prstGeom prst="rect">
            <a:avLst/>
          </a:prstGeom>
          <a:noFill/>
          <a:ln>
            <a:noFill/>
          </a:ln>
        </p:spPr>
        <p:txBody>
          <a:bodyPr anchorCtr="0" anchor="t" bIns="91425" lIns="91425" spcFirstLastPara="1" rIns="91425" wrap="square" tIns="91425"/>
          <a:lstStyle>
            <a:lvl1pPr indent="-342900" lvl="0" marL="457200" rtl="0">
              <a:spcBef>
                <a:spcPts val="60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indent="-342900" lvl="1" marL="914400" rtl="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indent="-342900" lvl="2" marL="1371600" rtl="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indent="-342900" lvl="3" marL="18288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indent="-342900" lvl="4" marL="22860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indent="-342900" lvl="5" marL="27432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indent="-342900" lvl="6" marL="32004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indent="-342900" lvl="7" marL="36576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indent="-342900" lvl="8" marL="4114800" rtl="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p:txBody>
      </p:sp>
      <p:sp>
        <p:nvSpPr>
          <p:cNvPr id="89" name="Shape 89"/>
          <p:cNvSpPr txBox="1"/>
          <p:nvPr>
            <p:ph idx="12" type="sldNum"/>
          </p:nvPr>
        </p:nvSpPr>
        <p:spPr>
          <a:xfrm>
            <a:off x="8604400" y="6120400"/>
            <a:ext cx="539700" cy="737700"/>
          </a:xfrm>
          <a:prstGeom prst="rect">
            <a:avLst/>
          </a:prstGeom>
          <a:noFill/>
          <a:ln>
            <a:noFill/>
          </a:ln>
        </p:spPr>
        <p:txBody>
          <a:bodyPr anchorCtr="0" anchor="ctr" bIns="91425" lIns="91425" spcFirstLastPara="1" rIns="91425" wrap="square" tIns="91425">
            <a:noAutofit/>
          </a:bodyPr>
          <a:lstStyle>
            <a:lvl1pPr lvl="0" rtl="0" algn="ctr">
              <a:buNone/>
              <a:defRPr sz="1300">
                <a:solidFill>
                  <a:srgbClr val="FFB600"/>
                </a:solidFill>
                <a:latin typeface="Raleway ExtraBold"/>
                <a:ea typeface="Raleway ExtraBold"/>
                <a:cs typeface="Raleway ExtraBold"/>
                <a:sym typeface="Raleway ExtraBold"/>
              </a:defRPr>
            </a:lvl1pPr>
            <a:lvl2pPr lvl="1" rtl="0" algn="ctr">
              <a:buNone/>
              <a:defRPr sz="1300">
                <a:solidFill>
                  <a:srgbClr val="FFB600"/>
                </a:solidFill>
                <a:latin typeface="Raleway ExtraBold"/>
                <a:ea typeface="Raleway ExtraBold"/>
                <a:cs typeface="Raleway ExtraBold"/>
                <a:sym typeface="Raleway ExtraBold"/>
              </a:defRPr>
            </a:lvl2pPr>
            <a:lvl3pPr lvl="2" rtl="0" algn="ctr">
              <a:buNone/>
              <a:defRPr sz="1300">
                <a:solidFill>
                  <a:srgbClr val="FFB600"/>
                </a:solidFill>
                <a:latin typeface="Raleway ExtraBold"/>
                <a:ea typeface="Raleway ExtraBold"/>
                <a:cs typeface="Raleway ExtraBold"/>
                <a:sym typeface="Raleway ExtraBold"/>
              </a:defRPr>
            </a:lvl3pPr>
            <a:lvl4pPr lvl="3" rtl="0" algn="ctr">
              <a:buNone/>
              <a:defRPr sz="1300">
                <a:solidFill>
                  <a:srgbClr val="FFB600"/>
                </a:solidFill>
                <a:latin typeface="Raleway ExtraBold"/>
                <a:ea typeface="Raleway ExtraBold"/>
                <a:cs typeface="Raleway ExtraBold"/>
                <a:sym typeface="Raleway ExtraBold"/>
              </a:defRPr>
            </a:lvl4pPr>
            <a:lvl5pPr lvl="4" rtl="0" algn="ctr">
              <a:buNone/>
              <a:defRPr sz="1300">
                <a:solidFill>
                  <a:srgbClr val="FFB600"/>
                </a:solidFill>
                <a:latin typeface="Raleway ExtraBold"/>
                <a:ea typeface="Raleway ExtraBold"/>
                <a:cs typeface="Raleway ExtraBold"/>
                <a:sym typeface="Raleway ExtraBold"/>
              </a:defRPr>
            </a:lvl5pPr>
            <a:lvl6pPr lvl="5" rtl="0" algn="ctr">
              <a:buNone/>
              <a:defRPr sz="1300">
                <a:solidFill>
                  <a:srgbClr val="FFB600"/>
                </a:solidFill>
                <a:latin typeface="Raleway ExtraBold"/>
                <a:ea typeface="Raleway ExtraBold"/>
                <a:cs typeface="Raleway ExtraBold"/>
                <a:sym typeface="Raleway ExtraBold"/>
              </a:defRPr>
            </a:lvl6pPr>
            <a:lvl7pPr lvl="6" rtl="0" algn="ctr">
              <a:buNone/>
              <a:defRPr sz="1300">
                <a:solidFill>
                  <a:srgbClr val="FFB600"/>
                </a:solidFill>
                <a:latin typeface="Raleway ExtraBold"/>
                <a:ea typeface="Raleway ExtraBold"/>
                <a:cs typeface="Raleway ExtraBold"/>
                <a:sym typeface="Raleway ExtraBold"/>
              </a:defRPr>
            </a:lvl7pPr>
            <a:lvl8pPr lvl="7" rtl="0" algn="ctr">
              <a:buNone/>
              <a:defRPr sz="1300">
                <a:solidFill>
                  <a:srgbClr val="FFB600"/>
                </a:solidFill>
                <a:latin typeface="Raleway ExtraBold"/>
                <a:ea typeface="Raleway ExtraBold"/>
                <a:cs typeface="Raleway ExtraBold"/>
                <a:sym typeface="Raleway ExtraBold"/>
              </a:defRPr>
            </a:lvl8pPr>
            <a:lvl9pPr lvl="8" rtl="0" algn="ctr">
              <a:buNone/>
              <a:defRPr sz="1300">
                <a:solidFill>
                  <a:srgbClr val="FFB600"/>
                </a:solidFill>
                <a:latin typeface="Raleway ExtraBold"/>
                <a:ea typeface="Raleway ExtraBold"/>
                <a:cs typeface="Raleway ExtraBold"/>
                <a:sym typeface="Raleway ExtraBold"/>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7.gif"/></Relationships>
</file>

<file path=ppt/slides/_rels/slide31.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0.png"/><Relationship Id="rId13" Type="http://schemas.openxmlformats.org/officeDocument/2006/relationships/image" Target="../media/image36.png"/><Relationship Id="rId12"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35.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pritedatabase.net/" TargetMode="Externa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6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3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64.png"/><Relationship Id="rId5"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6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5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5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6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www.youtube.com/watch?v=9RcZKlBQ1rw" TargetMode="External"/><Relationship Id="rId4" Type="http://schemas.openxmlformats.org/officeDocument/2006/relationships/image" Target="../media/image1.jpg"/><Relationship Id="rId5" Type="http://schemas.openxmlformats.org/officeDocument/2006/relationships/hyperlink" Target="http://www.youtube.com/watch?v=AYC69tt-KMI" TargetMode="External"/><Relationship Id="rId6" Type="http://schemas.openxmlformats.org/officeDocument/2006/relationships/image" Target="../media/image5.jpg"/><Relationship Id="rId7" Type="http://schemas.openxmlformats.org/officeDocument/2006/relationships/hyperlink" Target="http://www.youtube.com/watch?v=eshOzshjt90" TargetMode="External"/><Relationship Id="rId8"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6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1335300" y="3264125"/>
            <a:ext cx="6715500" cy="154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Soccer Math Wars</a:t>
            </a:r>
            <a:endParaRPr/>
          </a:p>
          <a:p>
            <a:pPr indent="0" lvl="0" marL="0" rtl="0">
              <a:spcBef>
                <a:spcPts val="0"/>
              </a:spcBef>
              <a:spcAft>
                <a:spcPts val="0"/>
              </a:spcAft>
              <a:buNone/>
            </a:pPr>
            <a:r>
              <a:rPr lang="en" sz="1800"/>
              <a:t>Mandar D, Rajessen S, Sundar V, Ben 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Use key controls to navigate character to other side</a:t>
            </a:r>
            <a:endParaRPr/>
          </a:p>
          <a:p>
            <a:pPr indent="-419100" lvl="0" marL="457200" rtl="0">
              <a:spcBef>
                <a:spcPts val="0"/>
              </a:spcBef>
              <a:spcAft>
                <a:spcPts val="0"/>
              </a:spcAft>
              <a:buSzPts val="3000"/>
              <a:buChar char="-"/>
            </a:pPr>
            <a:r>
              <a:rPr lang="en"/>
              <a:t>Avoid animals coming in from side</a:t>
            </a:r>
            <a:endParaRPr/>
          </a:p>
          <a:p>
            <a:pPr indent="-419100" lvl="0" marL="457200" rtl="0">
              <a:spcBef>
                <a:spcPts val="0"/>
              </a:spcBef>
              <a:spcAft>
                <a:spcPts val="0"/>
              </a:spcAft>
              <a:buSzPts val="3000"/>
              <a:buChar char="-"/>
            </a:pPr>
            <a:r>
              <a:rPr lang="en"/>
              <a:t>If touched by animal,you are asked a math question</a:t>
            </a:r>
            <a:endParaRPr/>
          </a:p>
          <a:p>
            <a:pPr indent="-419100" lvl="0" marL="457200" rtl="0">
              <a:spcBef>
                <a:spcPts val="0"/>
              </a:spcBef>
              <a:spcAft>
                <a:spcPts val="0"/>
              </a:spcAft>
              <a:buSzPts val="3000"/>
              <a:buChar char="-"/>
            </a:pPr>
            <a:r>
              <a:rPr lang="en"/>
              <a:t>When reaching the other side, asked harder math question to shoot into a soccer net</a:t>
            </a:r>
            <a:endParaRPr/>
          </a:p>
          <a:p>
            <a:pPr indent="-419100" lvl="0" marL="457200">
              <a:spcBef>
                <a:spcPts val="0"/>
              </a:spcBef>
              <a:spcAft>
                <a:spcPts val="0"/>
              </a:spcAft>
              <a:buSzPts val="3000"/>
              <a:buChar char="-"/>
            </a:pPr>
            <a:r>
              <a:rPr lang="en"/>
              <a:t>Each question is timed</a:t>
            </a:r>
            <a:endParaRPr/>
          </a:p>
        </p:txBody>
      </p:sp>
      <p:sp>
        <p:nvSpPr>
          <p:cNvPr id="204" name="Shape 204"/>
          <p:cNvSpPr txBox="1"/>
          <p:nvPr>
            <p:ph type="title"/>
          </p:nvPr>
        </p:nvSpPr>
        <p:spPr>
          <a:xfrm>
            <a:off x="457205" y="3205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Basic Game Description</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Storyboard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Shape 214"/>
          <p:cNvPicPr preferRelativeResize="0"/>
          <p:nvPr/>
        </p:nvPicPr>
        <p:blipFill>
          <a:blip r:embed="rId3">
            <a:alphaModFix/>
          </a:blip>
          <a:stretch>
            <a:fillRect/>
          </a:stretch>
        </p:blipFill>
        <p:spPr>
          <a:xfrm>
            <a:off x="294175" y="1312592"/>
            <a:ext cx="8686450" cy="4868408"/>
          </a:xfrm>
          <a:prstGeom prst="rect">
            <a:avLst/>
          </a:prstGeom>
          <a:noFill/>
          <a:ln>
            <a:noFill/>
          </a:ln>
        </p:spPr>
      </p:pic>
      <p:sp>
        <p:nvSpPr>
          <p:cNvPr id="215" name="Shape 215"/>
          <p:cNvSpPr txBox="1"/>
          <p:nvPr/>
        </p:nvSpPr>
        <p:spPr>
          <a:xfrm>
            <a:off x="544500" y="388925"/>
            <a:ext cx="8167500" cy="8298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a:pPr>
            <a:r>
              <a:rPr lang="en" sz="3000">
                <a:solidFill>
                  <a:schemeClr val="lt1"/>
                </a:solidFill>
                <a:latin typeface="Cousine"/>
                <a:ea typeface="Cousine"/>
                <a:cs typeface="Cousine"/>
                <a:sym typeface="Cousine"/>
              </a:rPr>
              <a:t>Start with opening graphics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Shape 220"/>
          <p:cNvPicPr preferRelativeResize="0"/>
          <p:nvPr/>
        </p:nvPicPr>
        <p:blipFill>
          <a:blip r:embed="rId3">
            <a:alphaModFix/>
          </a:blip>
          <a:stretch>
            <a:fillRect/>
          </a:stretch>
        </p:blipFill>
        <p:spPr>
          <a:xfrm>
            <a:off x="147775" y="1155275"/>
            <a:ext cx="8848451" cy="4959175"/>
          </a:xfrm>
          <a:prstGeom prst="rect">
            <a:avLst/>
          </a:prstGeom>
          <a:noFill/>
          <a:ln>
            <a:noFill/>
          </a:ln>
        </p:spPr>
      </p:pic>
      <p:sp>
        <p:nvSpPr>
          <p:cNvPr id="221" name="Shape 221"/>
          <p:cNvSpPr txBox="1"/>
          <p:nvPr/>
        </p:nvSpPr>
        <p:spPr>
          <a:xfrm>
            <a:off x="557450" y="363000"/>
            <a:ext cx="8063700" cy="7389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2"/>
            </a:pPr>
            <a:r>
              <a:rPr lang="en" sz="3000">
                <a:solidFill>
                  <a:schemeClr val="lt1"/>
                </a:solidFill>
                <a:latin typeface="Cousine"/>
                <a:ea typeface="Cousine"/>
                <a:cs typeface="Cousine"/>
                <a:sym typeface="Cousine"/>
              </a:rPr>
              <a:t>Option menu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Shape 226"/>
          <p:cNvPicPr preferRelativeResize="0"/>
          <p:nvPr/>
        </p:nvPicPr>
        <p:blipFill>
          <a:blip r:embed="rId3">
            <a:alphaModFix/>
          </a:blip>
          <a:stretch>
            <a:fillRect/>
          </a:stretch>
        </p:blipFill>
        <p:spPr>
          <a:xfrm>
            <a:off x="76200" y="906172"/>
            <a:ext cx="8991600" cy="4893115"/>
          </a:xfrm>
          <a:prstGeom prst="rect">
            <a:avLst/>
          </a:prstGeom>
          <a:noFill/>
          <a:ln>
            <a:noFill/>
          </a:ln>
        </p:spPr>
      </p:pic>
      <p:sp>
        <p:nvSpPr>
          <p:cNvPr id="227" name="Shape 227"/>
          <p:cNvSpPr txBox="1"/>
          <p:nvPr/>
        </p:nvSpPr>
        <p:spPr>
          <a:xfrm>
            <a:off x="384600" y="232075"/>
            <a:ext cx="8374800" cy="6741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3"/>
            </a:pPr>
            <a:r>
              <a:rPr lang="en" sz="3000">
                <a:solidFill>
                  <a:schemeClr val="lt1"/>
                </a:solidFill>
                <a:latin typeface="Cousine"/>
                <a:ea typeface="Cousine"/>
                <a:cs typeface="Cousine"/>
                <a:sym typeface="Cousine"/>
              </a:rPr>
              <a:t>Settings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156488" y="954275"/>
            <a:ext cx="8831025" cy="4949450"/>
          </a:xfrm>
          <a:prstGeom prst="rect">
            <a:avLst/>
          </a:prstGeom>
          <a:noFill/>
          <a:ln>
            <a:noFill/>
          </a:ln>
        </p:spPr>
      </p:pic>
      <p:sp>
        <p:nvSpPr>
          <p:cNvPr id="233" name="Shape 233"/>
          <p:cNvSpPr txBox="1"/>
          <p:nvPr/>
        </p:nvSpPr>
        <p:spPr>
          <a:xfrm>
            <a:off x="414850" y="259275"/>
            <a:ext cx="8439600" cy="6222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4"/>
            </a:pPr>
            <a:r>
              <a:rPr lang="en" sz="3000">
                <a:solidFill>
                  <a:schemeClr val="lt1"/>
                </a:solidFill>
                <a:latin typeface="Cousine"/>
                <a:ea typeface="Cousine"/>
                <a:cs typeface="Cousine"/>
                <a:sym typeface="Cousine"/>
              </a:rPr>
              <a:t>Character Select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28075" y="947250"/>
            <a:ext cx="9087850" cy="5093375"/>
          </a:xfrm>
          <a:prstGeom prst="rect">
            <a:avLst/>
          </a:prstGeom>
          <a:noFill/>
          <a:ln>
            <a:noFill/>
          </a:ln>
        </p:spPr>
      </p:pic>
      <p:sp>
        <p:nvSpPr>
          <p:cNvPr id="239" name="Shape 239"/>
          <p:cNvSpPr txBox="1"/>
          <p:nvPr/>
        </p:nvSpPr>
        <p:spPr>
          <a:xfrm>
            <a:off x="507725" y="168450"/>
            <a:ext cx="7789200" cy="7788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5"/>
            </a:pPr>
            <a:r>
              <a:rPr lang="en" sz="3000">
                <a:solidFill>
                  <a:schemeClr val="lt1"/>
                </a:solidFill>
                <a:latin typeface="Cousine"/>
                <a:ea typeface="Cousine"/>
                <a:cs typeface="Cousine"/>
                <a:sym typeface="Cousine"/>
              </a:rPr>
              <a:t>Abilities select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blip>
          <a:stretch>
            <a:fillRect/>
          </a:stretch>
        </p:blipFill>
        <p:spPr>
          <a:xfrm>
            <a:off x="120800" y="904592"/>
            <a:ext cx="8870799" cy="4971675"/>
          </a:xfrm>
          <a:prstGeom prst="rect">
            <a:avLst/>
          </a:prstGeom>
          <a:noFill/>
          <a:ln>
            <a:noFill/>
          </a:ln>
        </p:spPr>
      </p:pic>
      <p:sp>
        <p:nvSpPr>
          <p:cNvPr id="245" name="Shape 245"/>
          <p:cNvSpPr txBox="1"/>
          <p:nvPr/>
        </p:nvSpPr>
        <p:spPr>
          <a:xfrm>
            <a:off x="435300" y="194500"/>
            <a:ext cx="8556300" cy="7101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6"/>
            </a:pPr>
            <a:r>
              <a:rPr lang="en" sz="3000">
                <a:solidFill>
                  <a:schemeClr val="lt1"/>
                </a:solidFill>
                <a:latin typeface="Cousine"/>
                <a:ea typeface="Cousine"/>
                <a:cs typeface="Cousine"/>
                <a:sym typeface="Cousine"/>
              </a:rPr>
              <a:t>Level Select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52225" y="923800"/>
            <a:ext cx="8939850" cy="5010400"/>
          </a:xfrm>
          <a:prstGeom prst="rect">
            <a:avLst/>
          </a:prstGeom>
          <a:noFill/>
          <a:ln>
            <a:noFill/>
          </a:ln>
        </p:spPr>
      </p:pic>
      <p:sp>
        <p:nvSpPr>
          <p:cNvPr id="251" name="Shape 251"/>
          <p:cNvSpPr txBox="1"/>
          <p:nvPr/>
        </p:nvSpPr>
        <p:spPr>
          <a:xfrm>
            <a:off x="324100" y="181500"/>
            <a:ext cx="8115600" cy="7260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7"/>
            </a:pPr>
            <a:r>
              <a:rPr lang="en" sz="3000">
                <a:solidFill>
                  <a:schemeClr val="lt1"/>
                </a:solidFill>
                <a:latin typeface="Cousine"/>
                <a:ea typeface="Cousine"/>
                <a:cs typeface="Cousine"/>
                <a:sym typeface="Cousine"/>
              </a:rPr>
              <a:t>Field example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Shape 256"/>
          <p:cNvPicPr preferRelativeResize="0"/>
          <p:nvPr/>
        </p:nvPicPr>
        <p:blipFill>
          <a:blip r:embed="rId3">
            <a:alphaModFix/>
          </a:blip>
          <a:stretch>
            <a:fillRect/>
          </a:stretch>
        </p:blipFill>
        <p:spPr>
          <a:xfrm>
            <a:off x="68138" y="891450"/>
            <a:ext cx="9055325" cy="5075100"/>
          </a:xfrm>
          <a:prstGeom prst="rect">
            <a:avLst/>
          </a:prstGeom>
          <a:noFill/>
          <a:ln>
            <a:noFill/>
          </a:ln>
        </p:spPr>
      </p:pic>
      <p:sp>
        <p:nvSpPr>
          <p:cNvPr id="257" name="Shape 257"/>
          <p:cNvSpPr txBox="1"/>
          <p:nvPr/>
        </p:nvSpPr>
        <p:spPr>
          <a:xfrm>
            <a:off x="398550" y="168525"/>
            <a:ext cx="8157900" cy="5574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8"/>
            </a:pPr>
            <a:r>
              <a:rPr lang="en" sz="3000">
                <a:solidFill>
                  <a:schemeClr val="lt1"/>
                </a:solidFill>
                <a:latin typeface="Cousine"/>
                <a:ea typeface="Cousine"/>
                <a:cs typeface="Cousine"/>
                <a:sym typeface="Cousine"/>
              </a:rPr>
              <a:t>When intercepted by an animal</a:t>
            </a:r>
            <a:endParaRPr sz="3000">
              <a:solidFill>
                <a:schemeClr val="lt1"/>
              </a:solidFill>
              <a:latin typeface="Cousine"/>
              <a:ea typeface="Cousine"/>
              <a:cs typeface="Cousine"/>
              <a:sym typeface="Cousine"/>
            </a:endParaRPr>
          </a:p>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Overview</a:t>
            </a:r>
            <a:endParaRPr sz="3600"/>
          </a:p>
        </p:txBody>
      </p:sp>
      <p:sp>
        <p:nvSpPr>
          <p:cNvPr id="149" name="Shape 149"/>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We created a </a:t>
            </a:r>
            <a:r>
              <a:rPr lang="en"/>
              <a:t>2D</a:t>
            </a:r>
            <a:r>
              <a:rPr lang="en"/>
              <a:t> mathematics themed game for Salah, Xander, and Tamara</a:t>
            </a:r>
            <a:endParaRPr/>
          </a:p>
          <a:p>
            <a:pPr indent="0" lvl="0" marL="0" rtl="0">
              <a:spcBef>
                <a:spcPts val="600"/>
              </a:spcBef>
              <a:spcAft>
                <a:spcPts val="0"/>
              </a:spcAft>
              <a:buNone/>
            </a:pPr>
            <a:r>
              <a:t/>
            </a:r>
            <a:endParaRPr/>
          </a:p>
          <a:p>
            <a:pPr indent="-419100" lvl="0" marL="457200" rtl="0">
              <a:spcBef>
                <a:spcPts val="600"/>
              </a:spcBef>
              <a:spcAft>
                <a:spcPts val="0"/>
              </a:spcAft>
              <a:buSzPts val="3000"/>
              <a:buChar char="-"/>
            </a:pPr>
            <a:r>
              <a:rPr lang="en"/>
              <a:t>The game incorporates their ideas in game levels, characters, abilities and much more</a:t>
            </a:r>
            <a:endParaRPr/>
          </a:p>
          <a:p>
            <a:pPr indent="0" lvl="0" marL="0">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29275" y="883000"/>
            <a:ext cx="9085451" cy="5092000"/>
          </a:xfrm>
          <a:prstGeom prst="rect">
            <a:avLst/>
          </a:prstGeom>
          <a:noFill/>
          <a:ln>
            <a:noFill/>
          </a:ln>
        </p:spPr>
      </p:pic>
      <p:sp>
        <p:nvSpPr>
          <p:cNvPr id="263" name="Shape 263"/>
          <p:cNvSpPr txBox="1"/>
          <p:nvPr/>
        </p:nvSpPr>
        <p:spPr>
          <a:xfrm>
            <a:off x="466700" y="142600"/>
            <a:ext cx="8556300" cy="7404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9"/>
            </a:pPr>
            <a:r>
              <a:rPr lang="en" sz="3000">
                <a:solidFill>
                  <a:schemeClr val="lt1"/>
                </a:solidFill>
                <a:latin typeface="Cousine"/>
                <a:ea typeface="Cousine"/>
                <a:cs typeface="Cousine"/>
                <a:sym typeface="Cousine"/>
              </a:rPr>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50338" y="894799"/>
            <a:ext cx="9043325" cy="5068414"/>
          </a:xfrm>
          <a:prstGeom prst="rect">
            <a:avLst/>
          </a:prstGeom>
          <a:noFill/>
          <a:ln>
            <a:noFill/>
          </a:ln>
        </p:spPr>
      </p:pic>
      <p:sp>
        <p:nvSpPr>
          <p:cNvPr id="269" name="Shape 269"/>
          <p:cNvSpPr txBox="1"/>
          <p:nvPr/>
        </p:nvSpPr>
        <p:spPr>
          <a:xfrm>
            <a:off x="744675" y="155600"/>
            <a:ext cx="8349000" cy="739200"/>
          </a:xfrm>
          <a:prstGeom prst="rect">
            <a:avLst/>
          </a:prstGeom>
          <a:noFill/>
          <a:ln>
            <a:noFill/>
          </a:ln>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Font typeface="Cousine"/>
              <a:buAutoNum type="arabicPeriod" startAt="10"/>
            </a:pPr>
            <a:r>
              <a:rPr lang="en" sz="3000">
                <a:solidFill>
                  <a:schemeClr val="lt1"/>
                </a:solidFill>
                <a:latin typeface="Cousine"/>
                <a:ea typeface="Cousine"/>
                <a:cs typeface="Cousine"/>
                <a:sym typeface="Cousine"/>
              </a:rPr>
              <a:t>Ending screen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Game Manual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373830" y="4404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Instructions</a:t>
            </a:r>
            <a:endParaRPr sz="3600"/>
          </a:p>
        </p:txBody>
      </p:sp>
      <p:sp>
        <p:nvSpPr>
          <p:cNvPr id="280" name="Shape 280"/>
          <p:cNvSpPr txBox="1"/>
          <p:nvPr>
            <p:ph idx="1" type="body"/>
          </p:nvPr>
        </p:nvSpPr>
        <p:spPr>
          <a:xfrm>
            <a:off x="426600" y="1369200"/>
            <a:ext cx="8290800" cy="4851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Welcome to Soccer Math Wars!</a:t>
            </a:r>
            <a:endParaRPr/>
          </a:p>
          <a:p>
            <a:pPr indent="0" lvl="0" marL="0">
              <a:spcBef>
                <a:spcPts val="600"/>
              </a:spcBef>
              <a:spcAft>
                <a:spcPts val="0"/>
              </a:spcAft>
              <a:buNone/>
            </a:pPr>
            <a:r>
              <a:rPr lang="en"/>
              <a:t>Are you ready to survive the field?</a:t>
            </a:r>
            <a:endParaRPr/>
          </a:p>
          <a:p>
            <a:pPr indent="0" lvl="0" marL="0">
              <a:spcBef>
                <a:spcPts val="600"/>
              </a:spcBef>
              <a:spcAft>
                <a:spcPts val="0"/>
              </a:spcAft>
              <a:buNone/>
            </a:pPr>
            <a:r>
              <a:t/>
            </a:r>
            <a:endParaRPr/>
          </a:p>
          <a:p>
            <a:pPr indent="0" lvl="0" marL="0">
              <a:spcBef>
                <a:spcPts val="600"/>
              </a:spcBef>
              <a:spcAft>
                <a:spcPts val="0"/>
              </a:spcAft>
              <a:buNone/>
            </a:pPr>
            <a:r>
              <a:rPr lang="en"/>
              <a:t>Choose a character and field</a:t>
            </a:r>
            <a:endParaRPr/>
          </a:p>
          <a:p>
            <a:pPr indent="0" lvl="0" marL="0">
              <a:spcBef>
                <a:spcPts val="600"/>
              </a:spcBef>
              <a:spcAft>
                <a:spcPts val="0"/>
              </a:spcAft>
              <a:buNone/>
            </a:pPr>
            <a:r>
              <a:rPr lang="en"/>
              <a:t>Find a way across the field to shoot</a:t>
            </a:r>
            <a:endParaRPr/>
          </a:p>
          <a:p>
            <a:pPr indent="0" lvl="0" marL="0">
              <a:spcBef>
                <a:spcPts val="600"/>
              </a:spcBef>
              <a:spcAft>
                <a:spcPts val="0"/>
              </a:spcAft>
              <a:buNone/>
            </a:pPr>
            <a:r>
              <a:rPr lang="en"/>
              <a:t>Watch out! Try not to be touched by any animal, otherwise you will be put to the test...in Math!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373830" y="4949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Controls</a:t>
            </a:r>
            <a:endParaRPr sz="3600"/>
          </a:p>
        </p:txBody>
      </p:sp>
      <p:sp>
        <p:nvSpPr>
          <p:cNvPr id="286" name="Shape 286"/>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Arrow keys to move around</a:t>
            </a:r>
            <a:endParaRPr/>
          </a:p>
          <a:p>
            <a:pPr indent="-419100" lvl="0" marL="457200" rtl="0">
              <a:spcBef>
                <a:spcPts val="0"/>
              </a:spcBef>
              <a:spcAft>
                <a:spcPts val="0"/>
              </a:spcAft>
              <a:buSzPts val="3000"/>
              <a:buChar char="-"/>
            </a:pPr>
            <a:r>
              <a:rPr lang="en"/>
              <a:t>Mouse to click question</a:t>
            </a:r>
            <a:endParaRPr/>
          </a:p>
          <a:p>
            <a:pPr indent="-419100" lvl="0" marL="457200" rtl="0">
              <a:spcBef>
                <a:spcPts val="0"/>
              </a:spcBef>
              <a:spcAft>
                <a:spcPts val="0"/>
              </a:spcAft>
              <a:buSzPts val="3000"/>
              <a:buChar char="-"/>
            </a:pPr>
            <a:r>
              <a:rPr lang="en"/>
              <a:t>Number keys to answer</a:t>
            </a:r>
            <a:endParaRPr/>
          </a:p>
          <a:p>
            <a:pPr indent="-419100" lvl="0" marL="457200">
              <a:spcBef>
                <a:spcPts val="0"/>
              </a:spcBef>
              <a:spcAft>
                <a:spcPts val="0"/>
              </a:spcAft>
              <a:buSzPts val="3000"/>
              <a:buChar char="-"/>
            </a:pPr>
            <a:r>
              <a:rPr lang="en"/>
              <a:t>Menu to switch characters and abilities</a:t>
            </a:r>
            <a:endParaRPr/>
          </a:p>
        </p:txBody>
      </p:sp>
      <p:pic>
        <p:nvPicPr>
          <p:cNvPr id="287" name="Shape 287"/>
          <p:cNvPicPr preferRelativeResize="0"/>
          <p:nvPr/>
        </p:nvPicPr>
        <p:blipFill>
          <a:blip r:embed="rId3">
            <a:alphaModFix/>
          </a:blip>
          <a:stretch>
            <a:fillRect/>
          </a:stretch>
        </p:blipFill>
        <p:spPr>
          <a:xfrm>
            <a:off x="5525650" y="3853350"/>
            <a:ext cx="3190200" cy="2498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idx="1" type="body"/>
          </p:nvPr>
        </p:nvSpPr>
        <p:spPr>
          <a:xfrm>
            <a:off x="528500" y="1478200"/>
            <a:ext cx="8290800" cy="48519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AutoNum type="arabicPeriod"/>
            </a:pPr>
            <a:r>
              <a:rPr lang="en" sz="2400"/>
              <a:t>Regular Field: 4 animals, addition only</a:t>
            </a:r>
            <a:endParaRPr sz="2400"/>
          </a:p>
          <a:p>
            <a:pPr indent="-381000" lvl="0" marL="457200" rtl="0">
              <a:spcBef>
                <a:spcPts val="0"/>
              </a:spcBef>
              <a:spcAft>
                <a:spcPts val="0"/>
              </a:spcAft>
              <a:buSzPts val="2400"/>
              <a:buAutoNum type="arabicPeriod"/>
            </a:pPr>
            <a:r>
              <a:rPr lang="en" sz="2400">
                <a:solidFill>
                  <a:schemeClr val="lt1"/>
                </a:solidFill>
              </a:rPr>
              <a:t>Underwater Field: 4 animals, subtraction only</a:t>
            </a:r>
            <a:endParaRPr sz="2400">
              <a:solidFill>
                <a:schemeClr val="lt1"/>
              </a:solidFill>
            </a:endParaRPr>
          </a:p>
          <a:p>
            <a:pPr indent="-381000" lvl="0" marL="457200" rtl="0">
              <a:spcBef>
                <a:spcPts val="0"/>
              </a:spcBef>
              <a:spcAft>
                <a:spcPts val="0"/>
              </a:spcAft>
              <a:buClr>
                <a:schemeClr val="lt1"/>
              </a:buClr>
              <a:buSzPts val="2400"/>
              <a:buAutoNum type="arabicPeriod"/>
            </a:pPr>
            <a:r>
              <a:rPr lang="en" sz="2400">
                <a:solidFill>
                  <a:schemeClr val="lt1"/>
                </a:solidFill>
              </a:rPr>
              <a:t>Volcanic Field: 6-7 animals, subtraction only</a:t>
            </a:r>
            <a:endParaRPr sz="2400"/>
          </a:p>
          <a:p>
            <a:pPr indent="-381000" lvl="0" marL="457200" rtl="0">
              <a:spcBef>
                <a:spcPts val="0"/>
              </a:spcBef>
              <a:spcAft>
                <a:spcPts val="0"/>
              </a:spcAft>
              <a:buSzPts val="2400"/>
              <a:buAutoNum type="arabicPeriod"/>
            </a:pPr>
            <a:r>
              <a:rPr lang="en" sz="2400"/>
              <a:t>Dessert Field: 6-7 animals, addition only</a:t>
            </a:r>
            <a:endParaRPr sz="2400"/>
          </a:p>
          <a:p>
            <a:pPr indent="0" lvl="0" marL="0" rtl="0">
              <a:spcBef>
                <a:spcPts val="600"/>
              </a:spcBef>
              <a:spcAft>
                <a:spcPts val="0"/>
              </a:spcAft>
              <a:buNone/>
            </a:pPr>
            <a:r>
              <a:t/>
            </a:r>
            <a:endParaRPr sz="2400"/>
          </a:p>
          <a:p>
            <a:pPr indent="0" lvl="0" marL="0" rtl="0">
              <a:spcBef>
                <a:spcPts val="600"/>
              </a:spcBef>
              <a:spcAft>
                <a:spcPts val="0"/>
              </a:spcAft>
              <a:buNone/>
            </a:pPr>
            <a:r>
              <a:t/>
            </a:r>
            <a:endParaRPr/>
          </a:p>
        </p:txBody>
      </p:sp>
      <p:sp>
        <p:nvSpPr>
          <p:cNvPr id="293" name="Shape 293"/>
          <p:cNvSpPr txBox="1"/>
          <p:nvPr>
            <p:ph type="title"/>
          </p:nvPr>
        </p:nvSpPr>
        <p:spPr>
          <a:xfrm>
            <a:off x="373830" y="4513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Level/Field Descriptions</a:t>
            </a:r>
            <a:endParaRPr sz="3600"/>
          </a:p>
        </p:txBody>
      </p:sp>
      <p:pic>
        <p:nvPicPr>
          <p:cNvPr id="294" name="Shape 294"/>
          <p:cNvPicPr preferRelativeResize="0"/>
          <p:nvPr/>
        </p:nvPicPr>
        <p:blipFill>
          <a:blip r:embed="rId3">
            <a:alphaModFix/>
          </a:blip>
          <a:stretch>
            <a:fillRect/>
          </a:stretch>
        </p:blipFill>
        <p:spPr>
          <a:xfrm>
            <a:off x="2269275" y="4041675"/>
            <a:ext cx="4438699" cy="2494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Shape 299"/>
          <p:cNvPicPr preferRelativeResize="0"/>
          <p:nvPr/>
        </p:nvPicPr>
        <p:blipFill>
          <a:blip r:embed="rId3">
            <a:alphaModFix/>
          </a:blip>
          <a:stretch>
            <a:fillRect/>
          </a:stretch>
        </p:blipFill>
        <p:spPr>
          <a:xfrm>
            <a:off x="152400" y="995075"/>
            <a:ext cx="8839200" cy="4972050"/>
          </a:xfrm>
          <a:prstGeom prst="rect">
            <a:avLst/>
          </a:prstGeom>
          <a:noFill/>
          <a:ln>
            <a:noFill/>
          </a:ln>
        </p:spPr>
      </p:pic>
      <p:sp>
        <p:nvSpPr>
          <p:cNvPr id="300" name="Shape 300"/>
          <p:cNvSpPr txBox="1"/>
          <p:nvPr/>
        </p:nvSpPr>
        <p:spPr>
          <a:xfrm>
            <a:off x="479675" y="194450"/>
            <a:ext cx="7700700" cy="67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FFFFFF"/>
                </a:solidFill>
                <a:latin typeface="Cousine"/>
                <a:ea typeface="Cousine"/>
                <a:cs typeface="Cousine"/>
                <a:sym typeface="Cousine"/>
              </a:rPr>
              <a:t>Dessert Field</a:t>
            </a:r>
            <a:endParaRPr sz="3000">
              <a:solidFill>
                <a:srgbClr val="FFFFFF"/>
              </a:solidFill>
              <a:latin typeface="Cousine"/>
              <a:ea typeface="Cousine"/>
              <a:cs typeface="Cousine"/>
              <a:sym typeface="Cousin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457205" y="4295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Characters</a:t>
            </a:r>
            <a:endParaRPr sz="3600"/>
          </a:p>
        </p:txBody>
      </p:sp>
      <p:sp>
        <p:nvSpPr>
          <p:cNvPr id="306" name="Shape 306"/>
          <p:cNvSpPr txBox="1"/>
          <p:nvPr>
            <p:ph idx="1" type="body"/>
          </p:nvPr>
        </p:nvSpPr>
        <p:spPr>
          <a:xfrm>
            <a:off x="178025" y="1565825"/>
            <a:ext cx="2851800" cy="31755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Anakin</a:t>
            </a:r>
            <a:endParaRPr/>
          </a:p>
          <a:p>
            <a:pPr indent="0" lvl="0" marL="0" rtl="0">
              <a:spcBef>
                <a:spcPts val="600"/>
              </a:spcBef>
              <a:spcAft>
                <a:spcPts val="0"/>
              </a:spcAft>
              <a:buNone/>
            </a:pPr>
            <a:r>
              <a:t/>
            </a:r>
            <a:endParaRPr/>
          </a:p>
          <a:p>
            <a:pPr indent="-419100" lvl="0" marL="457200" rtl="0">
              <a:spcBef>
                <a:spcPts val="600"/>
              </a:spcBef>
              <a:spcAft>
                <a:spcPts val="0"/>
              </a:spcAft>
              <a:buSzPts val="3000"/>
              <a:buChar char="-"/>
            </a:pPr>
            <a:r>
              <a:rPr lang="en"/>
              <a:t>Droid Bot</a:t>
            </a:r>
            <a:endParaRPr/>
          </a:p>
          <a:p>
            <a:pPr indent="0" lvl="0" marL="0" rtl="0">
              <a:spcBef>
                <a:spcPts val="600"/>
              </a:spcBef>
              <a:spcAft>
                <a:spcPts val="0"/>
              </a:spcAft>
              <a:buNone/>
            </a:pPr>
            <a:r>
              <a:t/>
            </a:r>
            <a:endParaRPr/>
          </a:p>
          <a:p>
            <a:pPr indent="-419100" lvl="0" marL="457200">
              <a:spcBef>
                <a:spcPts val="600"/>
              </a:spcBef>
              <a:spcAft>
                <a:spcPts val="0"/>
              </a:spcAft>
              <a:buSzPts val="3000"/>
              <a:buChar char="-"/>
            </a:pPr>
            <a:r>
              <a:rPr lang="en"/>
              <a:t>Obi Wan</a:t>
            </a:r>
            <a:endParaRPr/>
          </a:p>
        </p:txBody>
      </p:sp>
      <p:pic>
        <p:nvPicPr>
          <p:cNvPr id="307" name="Shape 307"/>
          <p:cNvPicPr preferRelativeResize="0"/>
          <p:nvPr/>
        </p:nvPicPr>
        <p:blipFill>
          <a:blip r:embed="rId3">
            <a:alphaModFix/>
          </a:blip>
          <a:stretch>
            <a:fillRect/>
          </a:stretch>
        </p:blipFill>
        <p:spPr>
          <a:xfrm>
            <a:off x="3323000" y="1565823"/>
            <a:ext cx="4865561" cy="839250"/>
          </a:xfrm>
          <a:prstGeom prst="rect">
            <a:avLst/>
          </a:prstGeom>
          <a:noFill/>
          <a:ln>
            <a:noFill/>
          </a:ln>
        </p:spPr>
      </p:pic>
      <p:pic>
        <p:nvPicPr>
          <p:cNvPr id="308" name="Shape 308"/>
          <p:cNvPicPr preferRelativeResize="0"/>
          <p:nvPr/>
        </p:nvPicPr>
        <p:blipFill>
          <a:blip r:embed="rId4">
            <a:alphaModFix/>
          </a:blip>
          <a:stretch>
            <a:fillRect/>
          </a:stretch>
        </p:blipFill>
        <p:spPr>
          <a:xfrm>
            <a:off x="3441500" y="2592126"/>
            <a:ext cx="5051963" cy="900738"/>
          </a:xfrm>
          <a:prstGeom prst="rect">
            <a:avLst/>
          </a:prstGeom>
          <a:noFill/>
          <a:ln>
            <a:noFill/>
          </a:ln>
        </p:spPr>
      </p:pic>
      <p:pic>
        <p:nvPicPr>
          <p:cNvPr id="309" name="Shape 309"/>
          <p:cNvPicPr preferRelativeResize="0"/>
          <p:nvPr/>
        </p:nvPicPr>
        <p:blipFill>
          <a:blip r:embed="rId5">
            <a:alphaModFix/>
          </a:blip>
          <a:stretch>
            <a:fillRect/>
          </a:stretch>
        </p:blipFill>
        <p:spPr>
          <a:xfrm>
            <a:off x="2452200" y="3767125"/>
            <a:ext cx="6481324" cy="635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457205" y="4077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3600">
                <a:solidFill>
                  <a:schemeClr val="lt1"/>
                </a:solidFill>
              </a:rPr>
              <a:t>Abilities</a:t>
            </a:r>
            <a:endParaRPr sz="3600"/>
          </a:p>
        </p:txBody>
      </p:sp>
      <p:sp>
        <p:nvSpPr>
          <p:cNvPr id="315" name="Shape 315"/>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One free answer</a:t>
            </a:r>
            <a:endParaRPr/>
          </a:p>
          <a:p>
            <a:pPr indent="-419100" lvl="0" marL="457200" rtl="0">
              <a:spcBef>
                <a:spcPts val="0"/>
              </a:spcBef>
              <a:spcAft>
                <a:spcPts val="0"/>
              </a:spcAft>
              <a:buSzPts val="3000"/>
              <a:buChar char="-"/>
            </a:pPr>
            <a:r>
              <a:rPr lang="en"/>
              <a:t>Extended time</a:t>
            </a:r>
            <a:endParaRPr/>
          </a:p>
          <a:p>
            <a:pPr indent="-419100" lvl="0" marL="457200" rtl="0">
              <a:spcBef>
                <a:spcPts val="0"/>
              </a:spcBef>
              <a:spcAft>
                <a:spcPts val="0"/>
              </a:spcAft>
              <a:buSzPts val="3000"/>
              <a:buChar char="-"/>
            </a:pPr>
            <a:r>
              <a:rPr lang="en"/>
              <a:t>Removal of some animals/enemies</a:t>
            </a:r>
            <a:endParaRPr/>
          </a:p>
          <a:p>
            <a:pPr indent="0" lvl="0" marL="0">
              <a:spcBef>
                <a:spcPts val="600"/>
              </a:spcBef>
              <a:spcAft>
                <a:spcPts val="0"/>
              </a:spcAft>
              <a:buNone/>
            </a:pPr>
            <a:r>
              <a:t/>
            </a:r>
            <a:endParaRPr/>
          </a:p>
        </p:txBody>
      </p:sp>
      <p:pic>
        <p:nvPicPr>
          <p:cNvPr id="316" name="Shape 316"/>
          <p:cNvPicPr preferRelativeResize="0"/>
          <p:nvPr/>
        </p:nvPicPr>
        <p:blipFill>
          <a:blip r:embed="rId3">
            <a:alphaModFix/>
          </a:blip>
          <a:stretch>
            <a:fillRect/>
          </a:stretch>
        </p:blipFill>
        <p:spPr>
          <a:xfrm>
            <a:off x="519613" y="3731350"/>
            <a:ext cx="2546426" cy="2546426"/>
          </a:xfrm>
          <a:prstGeom prst="rect">
            <a:avLst/>
          </a:prstGeom>
          <a:noFill/>
          <a:ln>
            <a:noFill/>
          </a:ln>
        </p:spPr>
      </p:pic>
      <p:pic>
        <p:nvPicPr>
          <p:cNvPr id="317" name="Shape 317"/>
          <p:cNvPicPr preferRelativeResize="0"/>
          <p:nvPr/>
        </p:nvPicPr>
        <p:blipFill>
          <a:blip r:embed="rId4">
            <a:alphaModFix/>
          </a:blip>
          <a:stretch>
            <a:fillRect/>
          </a:stretch>
        </p:blipFill>
        <p:spPr>
          <a:xfrm>
            <a:off x="3247825" y="3301027"/>
            <a:ext cx="5640052" cy="317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505475" y="1833467"/>
            <a:ext cx="8043000" cy="14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Graphics/Sprites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Game Screen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idx="1" type="body"/>
          </p:nvPr>
        </p:nvSpPr>
        <p:spPr>
          <a:xfrm>
            <a:off x="853200" y="1532675"/>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AutoNum type="arabicPeriod"/>
            </a:pPr>
            <a:r>
              <a:rPr lang="en"/>
              <a:t>Dinosaur</a:t>
            </a:r>
            <a:endParaRPr/>
          </a:p>
          <a:p>
            <a:pPr indent="-419100" lvl="0" marL="457200" rtl="0">
              <a:spcBef>
                <a:spcPts val="0"/>
              </a:spcBef>
              <a:spcAft>
                <a:spcPts val="0"/>
              </a:spcAft>
              <a:buSzPts val="3000"/>
              <a:buAutoNum type="arabicPeriod"/>
            </a:pPr>
            <a:r>
              <a:rPr lang="en">
                <a:solidFill>
                  <a:schemeClr val="lt1"/>
                </a:solidFill>
              </a:rPr>
              <a:t>Elephants</a:t>
            </a:r>
            <a:endParaRPr>
              <a:solidFill>
                <a:schemeClr val="lt1"/>
              </a:solidFill>
            </a:endParaRPr>
          </a:p>
          <a:p>
            <a:pPr indent="-419100" lvl="0" marL="457200" rtl="0">
              <a:spcBef>
                <a:spcPts val="0"/>
              </a:spcBef>
              <a:spcAft>
                <a:spcPts val="0"/>
              </a:spcAft>
              <a:buClr>
                <a:schemeClr val="lt1"/>
              </a:buClr>
              <a:buSzPts val="3000"/>
              <a:buAutoNum type="arabicPeriod"/>
            </a:pPr>
            <a:r>
              <a:rPr lang="en">
                <a:solidFill>
                  <a:schemeClr val="lt1"/>
                </a:solidFill>
              </a:rPr>
              <a:t>Monkey</a:t>
            </a:r>
            <a:endParaRPr>
              <a:solidFill>
                <a:schemeClr val="lt1"/>
              </a:solidFill>
            </a:endParaRPr>
          </a:p>
          <a:p>
            <a:pPr indent="-419100" lvl="0" marL="457200" rtl="0">
              <a:spcBef>
                <a:spcPts val="0"/>
              </a:spcBef>
              <a:spcAft>
                <a:spcPts val="0"/>
              </a:spcAft>
              <a:buSzPts val="3000"/>
              <a:buAutoNum type="arabicPeriod"/>
            </a:pPr>
            <a:r>
              <a:rPr lang="en"/>
              <a:t>Chickens</a:t>
            </a:r>
            <a:endParaRPr/>
          </a:p>
          <a:p>
            <a:pPr indent="-419100" lvl="0" marL="457200" rtl="0">
              <a:spcBef>
                <a:spcPts val="0"/>
              </a:spcBef>
              <a:spcAft>
                <a:spcPts val="0"/>
              </a:spcAft>
              <a:buSzPts val="3000"/>
              <a:buAutoNum type="arabicPeriod"/>
            </a:pPr>
            <a:r>
              <a:rPr lang="en"/>
              <a:t>Cat/Doggo</a:t>
            </a:r>
            <a:endParaRPr/>
          </a:p>
          <a:p>
            <a:pPr indent="-419100" lvl="0" marL="457200" rtl="0">
              <a:spcBef>
                <a:spcPts val="0"/>
              </a:spcBef>
              <a:spcAft>
                <a:spcPts val="0"/>
              </a:spcAft>
              <a:buSzPts val="3000"/>
              <a:buAutoNum type="arabicPeriod"/>
            </a:pPr>
            <a:r>
              <a:rPr lang="en"/>
              <a:t>Panda</a:t>
            </a:r>
            <a:endParaRPr/>
          </a:p>
          <a:p>
            <a:pPr indent="0" lvl="0" marL="0" rtl="0">
              <a:spcBef>
                <a:spcPts val="600"/>
              </a:spcBef>
              <a:spcAft>
                <a:spcPts val="0"/>
              </a:spcAft>
              <a:buNone/>
            </a:pPr>
            <a:r>
              <a:t/>
            </a:r>
            <a:endParaRPr/>
          </a:p>
        </p:txBody>
      </p:sp>
      <p:sp>
        <p:nvSpPr>
          <p:cNvPr id="328" name="Shape 328"/>
          <p:cNvSpPr txBox="1"/>
          <p:nvPr>
            <p:ph type="title"/>
          </p:nvPr>
        </p:nvSpPr>
        <p:spPr>
          <a:xfrm>
            <a:off x="753205" y="5930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Animals Requested</a:t>
            </a:r>
            <a:endParaRPr sz="3600"/>
          </a:p>
        </p:txBody>
      </p:sp>
      <p:pic>
        <p:nvPicPr>
          <p:cNvPr id="329" name="Shape 329"/>
          <p:cNvPicPr preferRelativeResize="0"/>
          <p:nvPr/>
        </p:nvPicPr>
        <p:blipFill>
          <a:blip r:embed="rId3">
            <a:alphaModFix/>
          </a:blip>
          <a:stretch>
            <a:fillRect/>
          </a:stretch>
        </p:blipFill>
        <p:spPr>
          <a:xfrm rot="1178962">
            <a:off x="3939654" y="2402550"/>
            <a:ext cx="4746294" cy="21973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Shape 334"/>
          <p:cNvPicPr preferRelativeResize="0"/>
          <p:nvPr/>
        </p:nvPicPr>
        <p:blipFill>
          <a:blip r:embed="rId3">
            <a:alphaModFix/>
          </a:blip>
          <a:stretch>
            <a:fillRect/>
          </a:stretch>
        </p:blipFill>
        <p:spPr>
          <a:xfrm>
            <a:off x="152400" y="814300"/>
            <a:ext cx="8403900" cy="269553"/>
          </a:xfrm>
          <a:prstGeom prst="rect">
            <a:avLst/>
          </a:prstGeom>
          <a:noFill/>
          <a:ln>
            <a:noFill/>
          </a:ln>
        </p:spPr>
      </p:pic>
      <p:pic>
        <p:nvPicPr>
          <p:cNvPr id="335" name="Shape 335"/>
          <p:cNvPicPr preferRelativeResize="0"/>
          <p:nvPr/>
        </p:nvPicPr>
        <p:blipFill>
          <a:blip r:embed="rId4">
            <a:alphaModFix/>
          </a:blip>
          <a:stretch>
            <a:fillRect/>
          </a:stretch>
        </p:blipFill>
        <p:spPr>
          <a:xfrm>
            <a:off x="241975" y="2977594"/>
            <a:ext cx="3658594" cy="632637"/>
          </a:xfrm>
          <a:prstGeom prst="rect">
            <a:avLst/>
          </a:prstGeom>
          <a:noFill/>
          <a:ln>
            <a:noFill/>
          </a:ln>
        </p:spPr>
      </p:pic>
      <p:pic>
        <p:nvPicPr>
          <p:cNvPr id="336" name="Shape 336"/>
          <p:cNvPicPr preferRelativeResize="0"/>
          <p:nvPr/>
        </p:nvPicPr>
        <p:blipFill>
          <a:blip r:embed="rId5">
            <a:alphaModFix/>
          </a:blip>
          <a:stretch>
            <a:fillRect/>
          </a:stretch>
        </p:blipFill>
        <p:spPr>
          <a:xfrm>
            <a:off x="241975" y="5164283"/>
            <a:ext cx="2028527" cy="483104"/>
          </a:xfrm>
          <a:prstGeom prst="rect">
            <a:avLst/>
          </a:prstGeom>
          <a:noFill/>
          <a:ln>
            <a:noFill/>
          </a:ln>
        </p:spPr>
      </p:pic>
      <p:pic>
        <p:nvPicPr>
          <p:cNvPr id="337" name="Shape 337"/>
          <p:cNvPicPr preferRelativeResize="0"/>
          <p:nvPr/>
        </p:nvPicPr>
        <p:blipFill>
          <a:blip r:embed="rId6">
            <a:alphaModFix/>
          </a:blip>
          <a:stretch>
            <a:fillRect/>
          </a:stretch>
        </p:blipFill>
        <p:spPr>
          <a:xfrm>
            <a:off x="241975" y="5779825"/>
            <a:ext cx="2228850" cy="323850"/>
          </a:xfrm>
          <a:prstGeom prst="rect">
            <a:avLst/>
          </a:prstGeom>
          <a:noFill/>
          <a:ln>
            <a:noFill/>
          </a:ln>
        </p:spPr>
      </p:pic>
      <p:pic>
        <p:nvPicPr>
          <p:cNvPr id="338" name="Shape 338"/>
          <p:cNvPicPr preferRelativeResize="0"/>
          <p:nvPr/>
        </p:nvPicPr>
        <p:blipFill>
          <a:blip r:embed="rId7">
            <a:alphaModFix/>
          </a:blip>
          <a:stretch>
            <a:fillRect/>
          </a:stretch>
        </p:blipFill>
        <p:spPr>
          <a:xfrm>
            <a:off x="241975" y="4631803"/>
            <a:ext cx="2571750" cy="400050"/>
          </a:xfrm>
          <a:prstGeom prst="rect">
            <a:avLst/>
          </a:prstGeom>
          <a:noFill/>
          <a:ln>
            <a:noFill/>
          </a:ln>
        </p:spPr>
      </p:pic>
      <p:pic>
        <p:nvPicPr>
          <p:cNvPr id="339" name="Shape 339"/>
          <p:cNvPicPr preferRelativeResize="0"/>
          <p:nvPr/>
        </p:nvPicPr>
        <p:blipFill>
          <a:blip r:embed="rId8">
            <a:alphaModFix/>
          </a:blip>
          <a:stretch>
            <a:fillRect/>
          </a:stretch>
        </p:blipFill>
        <p:spPr>
          <a:xfrm>
            <a:off x="114300" y="1137888"/>
            <a:ext cx="8839200" cy="441960"/>
          </a:xfrm>
          <a:prstGeom prst="rect">
            <a:avLst/>
          </a:prstGeom>
          <a:noFill/>
          <a:ln>
            <a:noFill/>
          </a:ln>
        </p:spPr>
      </p:pic>
      <p:pic>
        <p:nvPicPr>
          <p:cNvPr id="340" name="Shape 340"/>
          <p:cNvPicPr preferRelativeResize="0"/>
          <p:nvPr/>
        </p:nvPicPr>
        <p:blipFill>
          <a:blip r:embed="rId9">
            <a:alphaModFix/>
          </a:blip>
          <a:stretch>
            <a:fillRect/>
          </a:stretch>
        </p:blipFill>
        <p:spPr>
          <a:xfrm>
            <a:off x="152400" y="1620273"/>
            <a:ext cx="6648450" cy="742950"/>
          </a:xfrm>
          <a:prstGeom prst="rect">
            <a:avLst/>
          </a:prstGeom>
          <a:noFill/>
          <a:ln>
            <a:noFill/>
          </a:ln>
        </p:spPr>
      </p:pic>
      <p:pic>
        <p:nvPicPr>
          <p:cNvPr id="341" name="Shape 341"/>
          <p:cNvPicPr preferRelativeResize="0"/>
          <p:nvPr/>
        </p:nvPicPr>
        <p:blipFill>
          <a:blip r:embed="rId10">
            <a:alphaModFix/>
          </a:blip>
          <a:stretch>
            <a:fillRect/>
          </a:stretch>
        </p:blipFill>
        <p:spPr>
          <a:xfrm>
            <a:off x="241975" y="4124635"/>
            <a:ext cx="6781800" cy="419100"/>
          </a:xfrm>
          <a:prstGeom prst="rect">
            <a:avLst/>
          </a:prstGeom>
          <a:noFill/>
          <a:ln>
            <a:noFill/>
          </a:ln>
        </p:spPr>
      </p:pic>
      <p:pic>
        <p:nvPicPr>
          <p:cNvPr id="342" name="Shape 342"/>
          <p:cNvPicPr preferRelativeResize="0"/>
          <p:nvPr/>
        </p:nvPicPr>
        <p:blipFill>
          <a:blip r:embed="rId11">
            <a:alphaModFix/>
          </a:blip>
          <a:stretch>
            <a:fillRect/>
          </a:stretch>
        </p:blipFill>
        <p:spPr>
          <a:xfrm>
            <a:off x="241975" y="3590623"/>
            <a:ext cx="4827349" cy="483665"/>
          </a:xfrm>
          <a:prstGeom prst="rect">
            <a:avLst/>
          </a:prstGeom>
          <a:noFill/>
          <a:ln>
            <a:noFill/>
          </a:ln>
        </p:spPr>
      </p:pic>
      <p:pic>
        <p:nvPicPr>
          <p:cNvPr id="343" name="Shape 343"/>
          <p:cNvPicPr preferRelativeResize="0"/>
          <p:nvPr/>
        </p:nvPicPr>
        <p:blipFill>
          <a:blip r:embed="rId12">
            <a:alphaModFix/>
          </a:blip>
          <a:stretch>
            <a:fillRect/>
          </a:stretch>
        </p:blipFill>
        <p:spPr>
          <a:xfrm>
            <a:off x="241975" y="2437053"/>
            <a:ext cx="4648200" cy="466725"/>
          </a:xfrm>
          <a:prstGeom prst="rect">
            <a:avLst/>
          </a:prstGeom>
          <a:noFill/>
          <a:ln>
            <a:noFill/>
          </a:ln>
        </p:spPr>
      </p:pic>
      <p:pic>
        <p:nvPicPr>
          <p:cNvPr id="344" name="Shape 344"/>
          <p:cNvPicPr preferRelativeResize="0"/>
          <p:nvPr/>
        </p:nvPicPr>
        <p:blipFill>
          <a:blip r:embed="rId13">
            <a:alphaModFix/>
          </a:blip>
          <a:stretch>
            <a:fillRect/>
          </a:stretch>
        </p:blipFill>
        <p:spPr>
          <a:xfrm>
            <a:off x="114300" y="331625"/>
            <a:ext cx="8915400" cy="428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1" type="body"/>
          </p:nvPr>
        </p:nvSpPr>
        <p:spPr>
          <a:xfrm>
            <a:off x="495800" y="1565400"/>
            <a:ext cx="8290800" cy="1333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Sprite Database</a:t>
            </a:r>
            <a:endParaRPr/>
          </a:p>
          <a:p>
            <a:pPr indent="0" lvl="0" marL="0" rtl="0">
              <a:spcBef>
                <a:spcPts val="600"/>
              </a:spcBef>
              <a:spcAft>
                <a:spcPts val="0"/>
              </a:spcAft>
              <a:buNone/>
            </a:pPr>
            <a:r>
              <a:rPr lang="en"/>
              <a:t>(</a:t>
            </a:r>
            <a:r>
              <a:rPr lang="en" u="sng">
                <a:solidFill>
                  <a:schemeClr val="hlink"/>
                </a:solidFill>
                <a:hlinkClick r:id="rId3"/>
              </a:rPr>
              <a:t>http://spritedatabase.net/</a:t>
            </a:r>
            <a:r>
              <a:rPr lang="en"/>
              <a:t>)</a:t>
            </a:r>
            <a:endParaRPr/>
          </a:p>
          <a:p>
            <a:pPr indent="0" lvl="0" marL="0" rtl="0">
              <a:spcBef>
                <a:spcPts val="600"/>
              </a:spcBef>
              <a:spcAft>
                <a:spcPts val="0"/>
              </a:spcAft>
              <a:buNone/>
            </a:pPr>
            <a:r>
              <a:t/>
            </a:r>
            <a:endParaRPr/>
          </a:p>
          <a:p>
            <a:pPr indent="0" lvl="0" marL="0" rtl="0">
              <a:spcBef>
                <a:spcPts val="600"/>
              </a:spcBef>
              <a:spcAft>
                <a:spcPts val="0"/>
              </a:spcAft>
              <a:buNone/>
            </a:pPr>
            <a:r>
              <a:t/>
            </a:r>
            <a:endParaRPr/>
          </a:p>
        </p:txBody>
      </p:sp>
      <p:sp>
        <p:nvSpPr>
          <p:cNvPr id="350" name="Shape 350"/>
          <p:cNvSpPr txBox="1"/>
          <p:nvPr>
            <p:ph type="title"/>
          </p:nvPr>
        </p:nvSpPr>
        <p:spPr>
          <a:xfrm>
            <a:off x="753205" y="5930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Where was it Located</a:t>
            </a:r>
            <a:endParaRPr sz="3600"/>
          </a:p>
        </p:txBody>
      </p:sp>
      <p:pic>
        <p:nvPicPr>
          <p:cNvPr id="351" name="Shape 351"/>
          <p:cNvPicPr preferRelativeResize="0"/>
          <p:nvPr/>
        </p:nvPicPr>
        <p:blipFill rotWithShape="1">
          <a:blip r:embed="rId4">
            <a:alphaModFix/>
          </a:blip>
          <a:srcRect b="0" l="744" r="0" t="0"/>
          <a:stretch/>
        </p:blipFill>
        <p:spPr>
          <a:xfrm>
            <a:off x="185175" y="3058575"/>
            <a:ext cx="8773626" cy="1311950"/>
          </a:xfrm>
          <a:prstGeom prst="rect">
            <a:avLst/>
          </a:prstGeom>
          <a:noFill/>
          <a:ln>
            <a:noFill/>
          </a:ln>
        </p:spPr>
      </p:pic>
      <p:sp>
        <p:nvSpPr>
          <p:cNvPr id="352" name="Shape 352"/>
          <p:cNvSpPr txBox="1"/>
          <p:nvPr/>
        </p:nvSpPr>
        <p:spPr>
          <a:xfrm>
            <a:off x="2855450" y="980875"/>
            <a:ext cx="6277500" cy="73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Shape 357"/>
          <p:cNvPicPr preferRelativeResize="0"/>
          <p:nvPr/>
        </p:nvPicPr>
        <p:blipFill>
          <a:blip r:embed="rId3">
            <a:alphaModFix/>
          </a:blip>
          <a:stretch>
            <a:fillRect/>
          </a:stretch>
        </p:blipFill>
        <p:spPr>
          <a:xfrm>
            <a:off x="217800" y="249100"/>
            <a:ext cx="2452375" cy="2398350"/>
          </a:xfrm>
          <a:prstGeom prst="rect">
            <a:avLst/>
          </a:prstGeom>
          <a:noFill/>
          <a:ln>
            <a:noFill/>
          </a:ln>
        </p:spPr>
      </p:pic>
      <p:pic>
        <p:nvPicPr>
          <p:cNvPr id="358" name="Shape 358"/>
          <p:cNvPicPr preferRelativeResize="0"/>
          <p:nvPr/>
        </p:nvPicPr>
        <p:blipFill>
          <a:blip r:embed="rId4">
            <a:alphaModFix/>
          </a:blip>
          <a:stretch>
            <a:fillRect/>
          </a:stretch>
        </p:blipFill>
        <p:spPr>
          <a:xfrm>
            <a:off x="2992000" y="2038050"/>
            <a:ext cx="5792375" cy="4344275"/>
          </a:xfrm>
          <a:prstGeom prst="rect">
            <a:avLst/>
          </a:prstGeom>
          <a:noFill/>
          <a:ln>
            <a:noFill/>
          </a:ln>
        </p:spPr>
      </p:pic>
      <p:sp>
        <p:nvSpPr>
          <p:cNvPr id="359" name="Shape 359"/>
          <p:cNvSpPr txBox="1"/>
          <p:nvPr>
            <p:ph idx="4294967295" type="title"/>
          </p:nvPr>
        </p:nvSpPr>
        <p:spPr>
          <a:xfrm>
            <a:off x="2768275" y="418675"/>
            <a:ext cx="6103200" cy="5514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3600"/>
              <a:t>Photoshop to edit </a:t>
            </a:r>
            <a:endParaRPr sz="3600"/>
          </a:p>
          <a:p>
            <a:pPr indent="0" lvl="0" marL="0" rtl="0" algn="ctr">
              <a:spcBef>
                <a:spcPts val="0"/>
              </a:spcBef>
              <a:spcAft>
                <a:spcPts val="0"/>
              </a:spcAft>
              <a:buNone/>
            </a:pPr>
            <a:r>
              <a:rPr lang="en" sz="3600"/>
              <a:t>Sprites</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idx="4294967295" type="title"/>
          </p:nvPr>
        </p:nvSpPr>
        <p:spPr>
          <a:xfrm>
            <a:off x="764101" y="494950"/>
            <a:ext cx="69957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The Map: (Original)</a:t>
            </a:r>
            <a:endParaRPr sz="3600"/>
          </a:p>
        </p:txBody>
      </p:sp>
      <p:pic>
        <p:nvPicPr>
          <p:cNvPr id="365" name="Shape 365"/>
          <p:cNvPicPr preferRelativeResize="0"/>
          <p:nvPr/>
        </p:nvPicPr>
        <p:blipFill>
          <a:blip r:embed="rId3">
            <a:alphaModFix/>
          </a:blip>
          <a:stretch>
            <a:fillRect/>
          </a:stretch>
        </p:blipFill>
        <p:spPr>
          <a:xfrm>
            <a:off x="548425" y="1241100"/>
            <a:ext cx="8134350" cy="4572000"/>
          </a:xfrm>
          <a:prstGeom prst="rect">
            <a:avLst/>
          </a:prstGeom>
          <a:noFill/>
          <a:ln>
            <a:noFill/>
          </a:ln>
        </p:spPr>
      </p:pic>
      <p:sp>
        <p:nvSpPr>
          <p:cNvPr id="366" name="Shape 366"/>
          <p:cNvSpPr txBox="1"/>
          <p:nvPr/>
        </p:nvSpPr>
        <p:spPr>
          <a:xfrm>
            <a:off x="1340525" y="6007850"/>
            <a:ext cx="4959000" cy="40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usine"/>
                <a:ea typeface="Cousine"/>
                <a:cs typeface="Cousine"/>
                <a:sym typeface="Cousine"/>
              </a:rPr>
              <a:t>(psd file can be found in google drive)</a:t>
            </a:r>
            <a:endParaRPr>
              <a:solidFill>
                <a:srgbClr val="FFFFFF"/>
              </a:solidFill>
              <a:latin typeface="Cousine"/>
              <a:ea typeface="Cousine"/>
              <a:cs typeface="Cousine"/>
              <a:sym typeface="Cousine"/>
            </a:endParaRPr>
          </a:p>
        </p:txBody>
      </p:sp>
      <p:sp>
        <p:nvSpPr>
          <p:cNvPr id="367" name="Shape 367"/>
          <p:cNvSpPr txBox="1"/>
          <p:nvPr/>
        </p:nvSpPr>
        <p:spPr>
          <a:xfrm>
            <a:off x="6778975" y="773800"/>
            <a:ext cx="1820100" cy="3378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Resolution 854, 480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idx="4294967295" type="title"/>
          </p:nvPr>
        </p:nvSpPr>
        <p:spPr>
          <a:xfrm>
            <a:off x="2768275" y="418675"/>
            <a:ext cx="6103200" cy="5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The rest were </a:t>
            </a:r>
            <a:endParaRPr sz="3600"/>
          </a:p>
          <a:p>
            <a:pPr indent="0" lvl="0" marL="0" rtl="0" algn="ctr">
              <a:spcBef>
                <a:spcPts val="0"/>
              </a:spcBef>
              <a:spcAft>
                <a:spcPts val="0"/>
              </a:spcAft>
              <a:buNone/>
            </a:pPr>
            <a:r>
              <a:rPr lang="en" sz="3600"/>
              <a:t>edited using Construct 2</a:t>
            </a:r>
            <a:endParaRPr sz="3600"/>
          </a:p>
        </p:txBody>
      </p:sp>
      <p:pic>
        <p:nvPicPr>
          <p:cNvPr id="373" name="Shape 373"/>
          <p:cNvPicPr preferRelativeResize="0"/>
          <p:nvPr/>
        </p:nvPicPr>
        <p:blipFill>
          <a:blip r:embed="rId3">
            <a:alphaModFix/>
          </a:blip>
          <a:stretch>
            <a:fillRect/>
          </a:stretch>
        </p:blipFill>
        <p:spPr>
          <a:xfrm>
            <a:off x="87000" y="1329550"/>
            <a:ext cx="4762500" cy="4762500"/>
          </a:xfrm>
          <a:prstGeom prst="rect">
            <a:avLst/>
          </a:prstGeom>
          <a:noFill/>
          <a:ln>
            <a:noFill/>
          </a:ln>
        </p:spPr>
      </p:pic>
      <p:pic>
        <p:nvPicPr>
          <p:cNvPr id="374" name="Shape 374"/>
          <p:cNvPicPr preferRelativeResize="0"/>
          <p:nvPr/>
        </p:nvPicPr>
        <p:blipFill>
          <a:blip r:embed="rId4">
            <a:alphaModFix/>
          </a:blip>
          <a:stretch>
            <a:fillRect/>
          </a:stretch>
        </p:blipFill>
        <p:spPr>
          <a:xfrm>
            <a:off x="4707625" y="3029825"/>
            <a:ext cx="3994550" cy="2416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762000" y="1285875"/>
            <a:ext cx="7620000" cy="4286250"/>
          </a:xfrm>
          <a:prstGeom prst="rect">
            <a:avLst/>
          </a:prstGeom>
          <a:noFill/>
          <a:ln>
            <a:noFill/>
          </a:ln>
        </p:spPr>
      </p:pic>
      <p:sp>
        <p:nvSpPr>
          <p:cNvPr id="380" name="Shape 380"/>
          <p:cNvSpPr txBox="1"/>
          <p:nvPr>
            <p:ph idx="4294967295" type="title"/>
          </p:nvPr>
        </p:nvSpPr>
        <p:spPr>
          <a:xfrm>
            <a:off x="764101" y="494950"/>
            <a:ext cx="69957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The Map: Desert</a:t>
            </a:r>
            <a:endParaRPr sz="3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Shape 385"/>
          <p:cNvPicPr preferRelativeResize="0"/>
          <p:nvPr/>
        </p:nvPicPr>
        <p:blipFill>
          <a:blip r:embed="rId3">
            <a:alphaModFix/>
          </a:blip>
          <a:stretch>
            <a:fillRect/>
          </a:stretch>
        </p:blipFill>
        <p:spPr>
          <a:xfrm>
            <a:off x="762000" y="1285875"/>
            <a:ext cx="7620000" cy="4286250"/>
          </a:xfrm>
          <a:prstGeom prst="rect">
            <a:avLst/>
          </a:prstGeom>
          <a:noFill/>
          <a:ln>
            <a:noFill/>
          </a:ln>
        </p:spPr>
      </p:pic>
      <p:sp>
        <p:nvSpPr>
          <p:cNvPr id="386" name="Shape 386"/>
          <p:cNvSpPr txBox="1"/>
          <p:nvPr>
            <p:ph idx="4294967295" type="title"/>
          </p:nvPr>
        </p:nvSpPr>
        <p:spPr>
          <a:xfrm>
            <a:off x="764101" y="494950"/>
            <a:ext cx="69957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The Map: Under Water</a:t>
            </a:r>
            <a:endParaRPr sz="3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Shape 391"/>
          <p:cNvPicPr preferRelativeResize="0"/>
          <p:nvPr/>
        </p:nvPicPr>
        <p:blipFill>
          <a:blip r:embed="rId3">
            <a:alphaModFix/>
          </a:blip>
          <a:stretch>
            <a:fillRect/>
          </a:stretch>
        </p:blipFill>
        <p:spPr>
          <a:xfrm>
            <a:off x="762000" y="1285875"/>
            <a:ext cx="7620000" cy="4286250"/>
          </a:xfrm>
          <a:prstGeom prst="rect">
            <a:avLst/>
          </a:prstGeom>
          <a:noFill/>
          <a:ln>
            <a:noFill/>
          </a:ln>
        </p:spPr>
      </p:pic>
      <p:sp>
        <p:nvSpPr>
          <p:cNvPr id="392" name="Shape 392"/>
          <p:cNvSpPr txBox="1"/>
          <p:nvPr>
            <p:ph idx="4294967295" type="title"/>
          </p:nvPr>
        </p:nvSpPr>
        <p:spPr>
          <a:xfrm>
            <a:off x="764101" y="494950"/>
            <a:ext cx="69957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The Map: Volcano</a:t>
            </a:r>
            <a:endParaRPr sz="3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Game SDLC</a:t>
            </a:r>
            <a:endParaRPr/>
          </a:p>
        </p:txBody>
      </p:sp>
      <p:pic>
        <p:nvPicPr>
          <p:cNvPr id="398" name="Shape 398"/>
          <p:cNvPicPr preferRelativeResize="0"/>
          <p:nvPr/>
        </p:nvPicPr>
        <p:blipFill>
          <a:blip r:embed="rId3">
            <a:alphaModFix/>
          </a:blip>
          <a:stretch>
            <a:fillRect/>
          </a:stretch>
        </p:blipFill>
        <p:spPr>
          <a:xfrm>
            <a:off x="3446560" y="4467500"/>
            <a:ext cx="2251076" cy="2251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92355" y="42959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The Making of the Game Title Part 1:</a:t>
            </a:r>
            <a:endParaRPr sz="2400"/>
          </a:p>
        </p:txBody>
      </p:sp>
      <p:pic>
        <p:nvPicPr>
          <p:cNvPr id="160" name="Shape 160"/>
          <p:cNvPicPr preferRelativeResize="0"/>
          <p:nvPr/>
        </p:nvPicPr>
        <p:blipFill>
          <a:blip r:embed="rId3">
            <a:alphaModFix/>
          </a:blip>
          <a:stretch>
            <a:fillRect/>
          </a:stretch>
        </p:blipFill>
        <p:spPr>
          <a:xfrm>
            <a:off x="152400" y="1362248"/>
            <a:ext cx="5133476" cy="3989749"/>
          </a:xfrm>
          <a:prstGeom prst="rect">
            <a:avLst/>
          </a:prstGeom>
          <a:noFill/>
          <a:ln>
            <a:noFill/>
          </a:ln>
        </p:spPr>
      </p:pic>
      <p:pic>
        <p:nvPicPr>
          <p:cNvPr id="161" name="Shape 161"/>
          <p:cNvPicPr preferRelativeResize="0"/>
          <p:nvPr/>
        </p:nvPicPr>
        <p:blipFill>
          <a:blip r:embed="rId4">
            <a:alphaModFix/>
          </a:blip>
          <a:stretch>
            <a:fillRect/>
          </a:stretch>
        </p:blipFill>
        <p:spPr>
          <a:xfrm>
            <a:off x="5438275" y="1362250"/>
            <a:ext cx="3414675" cy="4206975"/>
          </a:xfrm>
          <a:prstGeom prst="rect">
            <a:avLst/>
          </a:prstGeom>
          <a:noFill/>
          <a:ln>
            <a:noFill/>
          </a:ln>
        </p:spPr>
      </p:pic>
      <p:sp>
        <p:nvSpPr>
          <p:cNvPr id="162" name="Shape 162"/>
          <p:cNvSpPr txBox="1"/>
          <p:nvPr/>
        </p:nvSpPr>
        <p:spPr>
          <a:xfrm>
            <a:off x="392350" y="5819900"/>
            <a:ext cx="4555800" cy="74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usine"/>
                <a:ea typeface="Cousine"/>
                <a:cs typeface="Cousine"/>
                <a:sym typeface="Cousine"/>
              </a:rPr>
              <a:t>Sphere with Math Wars</a:t>
            </a:r>
            <a:endParaRPr>
              <a:solidFill>
                <a:srgbClr val="FFFFFF"/>
              </a:solidFill>
              <a:latin typeface="Cousine"/>
              <a:ea typeface="Cousine"/>
              <a:cs typeface="Cousine"/>
              <a:sym typeface="Cousine"/>
            </a:endParaRPr>
          </a:p>
        </p:txBody>
      </p:sp>
      <p:sp>
        <p:nvSpPr>
          <p:cNvPr id="163" name="Shape 163"/>
          <p:cNvSpPr txBox="1"/>
          <p:nvPr/>
        </p:nvSpPr>
        <p:spPr>
          <a:xfrm>
            <a:off x="6026975" y="5907100"/>
            <a:ext cx="2607000" cy="59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usine"/>
                <a:ea typeface="Cousine"/>
                <a:cs typeface="Cousine"/>
                <a:sym typeface="Cousine"/>
              </a:rPr>
              <a:t>Soccer nets and ground </a:t>
            </a:r>
            <a:r>
              <a:rPr lang="en">
                <a:solidFill>
                  <a:srgbClr val="FFFFFF"/>
                </a:solidFill>
                <a:latin typeface="Cousine"/>
                <a:ea typeface="Cousine"/>
                <a:cs typeface="Cousine"/>
                <a:sym typeface="Cousine"/>
              </a:rPr>
              <a:t>terrain</a:t>
            </a:r>
            <a:endParaRPr>
              <a:solidFill>
                <a:srgbClr val="FFFFFF"/>
              </a:solidFill>
              <a:latin typeface="Cousine"/>
              <a:ea typeface="Cousine"/>
              <a:cs typeface="Cousine"/>
              <a:sym typeface="Cousin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Planning</a:t>
            </a:r>
            <a:endParaRPr sz="3600"/>
          </a:p>
        </p:txBody>
      </p:sp>
      <p:sp>
        <p:nvSpPr>
          <p:cNvPr id="404" name="Shape 404"/>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Goal of game: To reach other side without getting hit by any animals/answering any questions wrong</a:t>
            </a:r>
            <a:endParaRPr/>
          </a:p>
          <a:p>
            <a:pPr indent="-381000" lvl="1" marL="914400" rtl="0">
              <a:spcBef>
                <a:spcPts val="0"/>
              </a:spcBef>
              <a:spcAft>
                <a:spcPts val="0"/>
              </a:spcAft>
              <a:buSzPts val="2400"/>
              <a:buChar char="-"/>
            </a:pPr>
            <a:r>
              <a:rPr lang="en"/>
              <a:t>Scoring goal by answering math question in end</a:t>
            </a:r>
            <a:endParaRPr/>
          </a:p>
          <a:p>
            <a:pPr indent="0" lvl="0" marL="0" rtl="0">
              <a:spcBef>
                <a:spcPts val="600"/>
              </a:spcBef>
              <a:spcAft>
                <a:spcPts val="0"/>
              </a:spcAft>
              <a:buNone/>
            </a:pPr>
            <a:r>
              <a:t/>
            </a:r>
            <a:endParaRPr/>
          </a:p>
          <a:p>
            <a:pPr indent="-419100" lvl="0" marL="457200" rtl="0">
              <a:spcBef>
                <a:spcPts val="600"/>
              </a:spcBef>
              <a:spcAft>
                <a:spcPts val="0"/>
              </a:spcAft>
              <a:buSzPts val="3000"/>
              <a:buChar char="-"/>
            </a:pPr>
            <a:r>
              <a:rPr lang="en"/>
              <a:t>Program used: </a:t>
            </a:r>
            <a:endParaRPr/>
          </a:p>
          <a:p>
            <a:pPr indent="0" lvl="0" marL="0">
              <a:spcBef>
                <a:spcPts val="600"/>
              </a:spcBef>
              <a:spcAft>
                <a:spcPts val="0"/>
              </a:spcAft>
              <a:buNone/>
            </a:pPr>
            <a:r>
              <a:t/>
            </a:r>
            <a:endParaRPr/>
          </a:p>
        </p:txBody>
      </p:sp>
      <p:pic>
        <p:nvPicPr>
          <p:cNvPr id="405" name="Shape 405"/>
          <p:cNvPicPr preferRelativeResize="0"/>
          <p:nvPr/>
        </p:nvPicPr>
        <p:blipFill>
          <a:blip r:embed="rId3">
            <a:alphaModFix/>
          </a:blip>
          <a:stretch>
            <a:fillRect/>
          </a:stretch>
        </p:blipFill>
        <p:spPr>
          <a:xfrm>
            <a:off x="5102625" y="3994425"/>
            <a:ext cx="2787275" cy="2787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Pseudocode - Main Menu</a:t>
            </a:r>
            <a:endParaRPr sz="3600"/>
          </a:p>
        </p:txBody>
      </p:sp>
      <p:sp>
        <p:nvSpPr>
          <p:cNvPr id="411" name="Shape 411"/>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AutoNum type="arabicPeriod"/>
            </a:pPr>
            <a:r>
              <a:rPr lang="en"/>
              <a:t>Open menu screen</a:t>
            </a:r>
            <a:endParaRPr/>
          </a:p>
          <a:p>
            <a:pPr indent="-419100" lvl="0" marL="457200" rtl="0">
              <a:spcBef>
                <a:spcPts val="0"/>
              </a:spcBef>
              <a:spcAft>
                <a:spcPts val="0"/>
              </a:spcAft>
              <a:buSzPts val="3000"/>
              <a:buAutoNum type="arabicPeriod"/>
            </a:pPr>
            <a:r>
              <a:rPr lang="en"/>
              <a:t>If levels button is clicked</a:t>
            </a:r>
            <a:endParaRPr/>
          </a:p>
          <a:p>
            <a:pPr indent="-381000" lvl="1" marL="914400" rtl="0">
              <a:spcBef>
                <a:spcPts val="0"/>
              </a:spcBef>
              <a:spcAft>
                <a:spcPts val="0"/>
              </a:spcAft>
              <a:buSzPts val="2400"/>
              <a:buAutoNum type="alphaLcPeriod"/>
            </a:pPr>
            <a:r>
              <a:rPr lang="en"/>
              <a:t>go to levels page</a:t>
            </a:r>
            <a:endParaRPr/>
          </a:p>
          <a:p>
            <a:pPr indent="-419100" lvl="0" marL="457200" rtl="0">
              <a:spcBef>
                <a:spcPts val="0"/>
              </a:spcBef>
              <a:spcAft>
                <a:spcPts val="0"/>
              </a:spcAft>
              <a:buSzPts val="3000"/>
              <a:buAutoNum type="arabicPeriod"/>
            </a:pPr>
            <a:r>
              <a:rPr lang="en"/>
              <a:t>If abilities button is clicked</a:t>
            </a:r>
            <a:endParaRPr/>
          </a:p>
          <a:p>
            <a:pPr indent="-381000" lvl="1" marL="914400" rtl="0">
              <a:spcBef>
                <a:spcPts val="0"/>
              </a:spcBef>
              <a:spcAft>
                <a:spcPts val="0"/>
              </a:spcAft>
              <a:buSzPts val="2400"/>
              <a:buAutoNum type="alphaLcPeriod"/>
            </a:pPr>
            <a:r>
              <a:rPr lang="en"/>
              <a:t>go to abilities page</a:t>
            </a:r>
            <a:endParaRPr/>
          </a:p>
          <a:p>
            <a:pPr indent="-419100" lvl="0" marL="457200" rtl="0">
              <a:spcBef>
                <a:spcPts val="0"/>
              </a:spcBef>
              <a:spcAft>
                <a:spcPts val="0"/>
              </a:spcAft>
              <a:buSzPts val="3000"/>
              <a:buAutoNum type="arabicPeriod"/>
            </a:pPr>
            <a:r>
              <a:rPr lang="en"/>
              <a:t>If How To Play is clicked</a:t>
            </a:r>
            <a:endParaRPr/>
          </a:p>
          <a:p>
            <a:pPr indent="-381000" lvl="1" marL="914400" rtl="0">
              <a:spcBef>
                <a:spcPts val="0"/>
              </a:spcBef>
              <a:spcAft>
                <a:spcPts val="0"/>
              </a:spcAft>
              <a:buSzPts val="2400"/>
              <a:buAutoNum type="alphaLcPeriod"/>
            </a:pPr>
            <a:r>
              <a:rPr lang="en"/>
              <a:t>Go to how to play page</a:t>
            </a:r>
            <a:endParaRPr/>
          </a:p>
          <a:p>
            <a:pPr indent="-419100" lvl="0" marL="457200" rtl="0">
              <a:spcBef>
                <a:spcPts val="0"/>
              </a:spcBef>
              <a:spcAft>
                <a:spcPts val="0"/>
              </a:spcAft>
              <a:buSzPts val="3000"/>
              <a:buAutoNum type="arabicPeriod"/>
            </a:pPr>
            <a:r>
              <a:rPr lang="en"/>
              <a:t>If characters button is clicked</a:t>
            </a:r>
            <a:endParaRPr/>
          </a:p>
          <a:p>
            <a:pPr indent="-381000" lvl="1" marL="914400" rtl="0">
              <a:spcBef>
                <a:spcPts val="0"/>
              </a:spcBef>
              <a:spcAft>
                <a:spcPts val="0"/>
              </a:spcAft>
              <a:buSzPts val="2400"/>
              <a:buAutoNum type="alphaLcPeriod"/>
            </a:pPr>
            <a:r>
              <a:rPr lang="en"/>
              <a:t>Go to characters page </a:t>
            </a:r>
            <a:endParaRPr/>
          </a:p>
          <a:p>
            <a:pPr indent="0" lvl="0" marL="0">
              <a:spcBef>
                <a:spcPts val="6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Levels page</a:t>
            </a:r>
            <a:endParaRPr sz="3600"/>
          </a:p>
        </p:txBody>
      </p:sp>
      <p:sp>
        <p:nvSpPr>
          <p:cNvPr id="417" name="Shape 417"/>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FFFFFF"/>
              </a:buClr>
              <a:buSzPts val="3000"/>
              <a:buFont typeface="Cousine"/>
              <a:buAutoNum type="arabicPeriod"/>
            </a:pPr>
            <a:r>
              <a:rPr lang="en"/>
              <a:t>Load all 4 level objects</a:t>
            </a:r>
            <a:endParaRPr/>
          </a:p>
          <a:p>
            <a:pPr indent="-419100" lvl="0" marL="457200" marR="0" rtl="0" algn="l">
              <a:lnSpc>
                <a:spcPct val="100000"/>
              </a:lnSpc>
              <a:spcBef>
                <a:spcPts val="0"/>
              </a:spcBef>
              <a:spcAft>
                <a:spcPts val="0"/>
              </a:spcAft>
              <a:buSzPts val="3000"/>
              <a:buAutoNum type="arabicPeriod"/>
            </a:pPr>
            <a:r>
              <a:rPr lang="en"/>
              <a:t>If “greenfield zone” is selected</a:t>
            </a:r>
            <a:endParaRPr/>
          </a:p>
          <a:p>
            <a:pPr indent="-381000" lvl="1" marL="914400" marR="0" rtl="0" algn="l">
              <a:lnSpc>
                <a:spcPct val="100000"/>
              </a:lnSpc>
              <a:spcBef>
                <a:spcPts val="0"/>
              </a:spcBef>
              <a:spcAft>
                <a:spcPts val="0"/>
              </a:spcAft>
              <a:buSzPts val="2400"/>
              <a:buAutoNum type="alphaLcPeriod"/>
            </a:pPr>
            <a:r>
              <a:rPr lang="en"/>
              <a:t>Go to level_1 layout</a:t>
            </a:r>
            <a:endParaRPr/>
          </a:p>
          <a:p>
            <a:pPr indent="-419100" lvl="0" marL="457200" marR="0" rtl="0" algn="l">
              <a:lnSpc>
                <a:spcPct val="100000"/>
              </a:lnSpc>
              <a:spcBef>
                <a:spcPts val="0"/>
              </a:spcBef>
              <a:spcAft>
                <a:spcPts val="0"/>
              </a:spcAft>
              <a:buSzPts val="3000"/>
              <a:buAutoNum type="arabicPeriod"/>
            </a:pPr>
            <a:r>
              <a:rPr lang="en"/>
              <a:t>If “Underwater zone” is selected</a:t>
            </a:r>
            <a:endParaRPr/>
          </a:p>
          <a:p>
            <a:pPr indent="-381000" lvl="1" marL="914400" marR="0" rtl="0" algn="l">
              <a:lnSpc>
                <a:spcPct val="100000"/>
              </a:lnSpc>
              <a:spcBef>
                <a:spcPts val="0"/>
              </a:spcBef>
              <a:spcAft>
                <a:spcPts val="0"/>
              </a:spcAft>
              <a:buSzPts val="2400"/>
              <a:buAutoNum type="alphaLcPeriod"/>
            </a:pPr>
            <a:r>
              <a:rPr lang="en"/>
              <a:t>Go to level_2 layout</a:t>
            </a:r>
            <a:endParaRPr/>
          </a:p>
          <a:p>
            <a:pPr indent="-419100" lvl="0" marL="457200" marR="0" rtl="0" algn="l">
              <a:lnSpc>
                <a:spcPct val="100000"/>
              </a:lnSpc>
              <a:spcBef>
                <a:spcPts val="0"/>
              </a:spcBef>
              <a:spcAft>
                <a:spcPts val="0"/>
              </a:spcAft>
              <a:buSzPts val="3000"/>
              <a:buAutoNum type="arabicPeriod"/>
            </a:pPr>
            <a:r>
              <a:rPr lang="en"/>
              <a:t>If “Desert zone” is selected</a:t>
            </a:r>
            <a:endParaRPr/>
          </a:p>
          <a:p>
            <a:pPr indent="-381000" lvl="1" marL="914400" marR="0" rtl="0" algn="l">
              <a:lnSpc>
                <a:spcPct val="100000"/>
              </a:lnSpc>
              <a:spcBef>
                <a:spcPts val="0"/>
              </a:spcBef>
              <a:spcAft>
                <a:spcPts val="0"/>
              </a:spcAft>
              <a:buSzPts val="2400"/>
              <a:buAutoNum type="alphaLcPeriod"/>
            </a:pPr>
            <a:r>
              <a:rPr lang="en"/>
              <a:t>Go to level_3 layout</a:t>
            </a:r>
            <a:endParaRPr/>
          </a:p>
          <a:p>
            <a:pPr indent="-419100" lvl="0" marL="457200" marR="0" rtl="0" algn="l">
              <a:lnSpc>
                <a:spcPct val="100000"/>
              </a:lnSpc>
              <a:spcBef>
                <a:spcPts val="0"/>
              </a:spcBef>
              <a:spcAft>
                <a:spcPts val="0"/>
              </a:spcAft>
              <a:buSzPts val="3000"/>
              <a:buAutoNum type="arabicPeriod"/>
            </a:pPr>
            <a:r>
              <a:rPr lang="en"/>
              <a:t>If ”Volcano zone” is selected</a:t>
            </a:r>
            <a:endParaRPr/>
          </a:p>
          <a:p>
            <a:pPr indent="-381000" lvl="1" marL="914400" marR="0" rtl="0" algn="l">
              <a:lnSpc>
                <a:spcPct val="100000"/>
              </a:lnSpc>
              <a:spcBef>
                <a:spcPts val="0"/>
              </a:spcBef>
              <a:spcAft>
                <a:spcPts val="0"/>
              </a:spcAft>
              <a:buSzPts val="2400"/>
              <a:buAutoNum type="alphaLcPeriod"/>
            </a:pPr>
            <a:r>
              <a:rPr lang="en"/>
              <a:t>Go to level_4 layout </a:t>
            </a:r>
            <a:endParaRPr/>
          </a:p>
          <a:p>
            <a:pPr indent="0" lvl="0" marL="0" rtl="0">
              <a:spcBef>
                <a:spcPts val="6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Ability page</a:t>
            </a:r>
            <a:endParaRPr sz="3600"/>
          </a:p>
        </p:txBody>
      </p:sp>
      <p:sp>
        <p:nvSpPr>
          <p:cNvPr id="423" name="Shape 423"/>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FFFFFF"/>
              </a:buClr>
              <a:buSzPts val="3000"/>
              <a:buFont typeface="Cousine"/>
              <a:buAutoNum type="arabicPeriod"/>
            </a:pPr>
            <a:r>
              <a:rPr lang="en"/>
              <a:t>If “destroy” is selected</a:t>
            </a:r>
            <a:endParaRPr/>
          </a:p>
          <a:p>
            <a:pPr indent="-381000" lvl="1" marL="914400" marR="0" rtl="0" algn="l">
              <a:lnSpc>
                <a:spcPct val="100000"/>
              </a:lnSpc>
              <a:spcBef>
                <a:spcPts val="0"/>
              </a:spcBef>
              <a:spcAft>
                <a:spcPts val="0"/>
              </a:spcAft>
              <a:buSzPts val="2400"/>
              <a:buAutoNum type="alphaLcPeriod"/>
            </a:pPr>
            <a:r>
              <a:rPr lang="en"/>
              <a:t>Delete all other checkmarks</a:t>
            </a:r>
            <a:endParaRPr/>
          </a:p>
          <a:p>
            <a:pPr indent="-381000" lvl="1" marL="914400" marR="0" rtl="0" algn="l">
              <a:lnSpc>
                <a:spcPct val="100000"/>
              </a:lnSpc>
              <a:spcBef>
                <a:spcPts val="0"/>
              </a:spcBef>
              <a:spcAft>
                <a:spcPts val="0"/>
              </a:spcAft>
              <a:buSzPts val="2400"/>
              <a:buAutoNum type="alphaLcPeriod"/>
            </a:pPr>
            <a:r>
              <a:rPr lang="en"/>
              <a:t>Put a check mark</a:t>
            </a:r>
            <a:endParaRPr/>
          </a:p>
          <a:p>
            <a:pPr indent="-381000" lvl="1" marL="914400" marR="0" rtl="0" algn="l">
              <a:lnSpc>
                <a:spcPct val="100000"/>
              </a:lnSpc>
              <a:spcBef>
                <a:spcPts val="0"/>
              </a:spcBef>
              <a:spcAft>
                <a:spcPts val="0"/>
              </a:spcAft>
              <a:buSzPts val="2400"/>
              <a:buAutoNum type="alphaLcPeriod"/>
            </a:pPr>
            <a:r>
              <a:rPr lang="en"/>
              <a:t>Set ability variable to 1</a:t>
            </a:r>
            <a:endParaRPr/>
          </a:p>
          <a:p>
            <a:pPr indent="-419100" lvl="0" marL="457200" marR="0" rtl="0" algn="l">
              <a:lnSpc>
                <a:spcPct val="100000"/>
              </a:lnSpc>
              <a:spcBef>
                <a:spcPts val="0"/>
              </a:spcBef>
              <a:spcAft>
                <a:spcPts val="0"/>
              </a:spcAft>
              <a:buSzPts val="3000"/>
              <a:buAutoNum type="arabicPeriod"/>
            </a:pPr>
            <a:r>
              <a:rPr lang="en"/>
              <a:t>If “Extra time” is selected</a:t>
            </a:r>
            <a:endParaRPr/>
          </a:p>
          <a:p>
            <a:pPr indent="-381000" lvl="1" marL="914400" marR="0" rtl="0" algn="l">
              <a:lnSpc>
                <a:spcPct val="100000"/>
              </a:lnSpc>
              <a:spcBef>
                <a:spcPts val="0"/>
              </a:spcBef>
              <a:spcAft>
                <a:spcPts val="0"/>
              </a:spcAft>
              <a:buSzPts val="2400"/>
              <a:buAutoNum type="alphaLcPeriod"/>
            </a:pPr>
            <a:r>
              <a:rPr lang="en"/>
              <a:t>Destroy all other checkmarks</a:t>
            </a:r>
            <a:endParaRPr/>
          </a:p>
          <a:p>
            <a:pPr indent="-381000" lvl="1" marL="914400" marR="0" rtl="0" algn="l">
              <a:lnSpc>
                <a:spcPct val="100000"/>
              </a:lnSpc>
              <a:spcBef>
                <a:spcPts val="0"/>
              </a:spcBef>
              <a:spcAft>
                <a:spcPts val="0"/>
              </a:spcAft>
              <a:buSzPts val="2400"/>
              <a:buAutoNum type="alphaLcPeriod"/>
            </a:pPr>
            <a:r>
              <a:rPr lang="en"/>
              <a:t>Put a checkmark</a:t>
            </a:r>
            <a:endParaRPr/>
          </a:p>
          <a:p>
            <a:pPr indent="-419100" lvl="0" marL="457200" marR="0" rtl="0" algn="l">
              <a:lnSpc>
                <a:spcPct val="100000"/>
              </a:lnSpc>
              <a:spcBef>
                <a:spcPts val="0"/>
              </a:spcBef>
              <a:spcAft>
                <a:spcPts val="0"/>
              </a:spcAft>
              <a:buSzPts val="3000"/>
              <a:buAutoNum type="arabicPeriod"/>
            </a:pPr>
            <a:r>
              <a:rPr lang="en"/>
              <a:t>Set ability variable to 2</a:t>
            </a:r>
            <a:endParaRPr/>
          </a:p>
          <a:p>
            <a:pPr indent="-419100" lvl="0" marL="457200" marR="0" rtl="0" algn="l">
              <a:lnSpc>
                <a:spcPct val="100000"/>
              </a:lnSpc>
              <a:spcBef>
                <a:spcPts val="0"/>
              </a:spcBef>
              <a:spcAft>
                <a:spcPts val="0"/>
              </a:spcAft>
              <a:buSzPts val="3000"/>
              <a:buAutoNum type="arabicPeriod"/>
            </a:pPr>
            <a:r>
              <a:rPr lang="en"/>
              <a:t>If “Answer” is selected</a:t>
            </a:r>
            <a:endParaRPr/>
          </a:p>
          <a:p>
            <a:pPr indent="-381000" lvl="1" marL="914400" rtl="0">
              <a:spcBef>
                <a:spcPts val="0"/>
              </a:spcBef>
              <a:spcAft>
                <a:spcPts val="0"/>
              </a:spcAft>
              <a:buClr>
                <a:schemeClr val="lt1"/>
              </a:buClr>
              <a:buSzPts val="2400"/>
              <a:buAutoNum type="alphaLcPeriod"/>
            </a:pPr>
            <a:r>
              <a:rPr lang="en" sz="2400">
                <a:solidFill>
                  <a:schemeClr val="lt1"/>
                </a:solidFill>
              </a:rPr>
              <a:t>Delete all other checkmarks</a:t>
            </a:r>
            <a:endParaRPr sz="2400">
              <a:solidFill>
                <a:schemeClr val="lt1"/>
              </a:solidFill>
            </a:endParaRPr>
          </a:p>
          <a:p>
            <a:pPr indent="-381000" lvl="1" marL="914400" rtl="0">
              <a:spcBef>
                <a:spcPts val="0"/>
              </a:spcBef>
              <a:spcAft>
                <a:spcPts val="0"/>
              </a:spcAft>
              <a:buClr>
                <a:schemeClr val="lt1"/>
              </a:buClr>
              <a:buSzPts val="2400"/>
              <a:buAutoNum type="alphaLcPeriod"/>
            </a:pPr>
            <a:r>
              <a:rPr lang="en" sz="2400">
                <a:solidFill>
                  <a:schemeClr val="lt1"/>
                </a:solidFill>
              </a:rPr>
              <a:t>Put a check mark</a:t>
            </a:r>
            <a:endParaRPr sz="2400">
              <a:solidFill>
                <a:schemeClr val="lt1"/>
              </a:solidFill>
            </a:endParaRPr>
          </a:p>
          <a:p>
            <a:pPr indent="-381000" lvl="1" marL="914400" rtl="0">
              <a:spcBef>
                <a:spcPts val="0"/>
              </a:spcBef>
              <a:spcAft>
                <a:spcPts val="0"/>
              </a:spcAft>
              <a:buClr>
                <a:schemeClr val="lt1"/>
              </a:buClr>
              <a:buSzPts val="2400"/>
              <a:buAutoNum type="alphaLcPeriod"/>
            </a:pPr>
            <a:r>
              <a:rPr lang="en" sz="2400">
                <a:solidFill>
                  <a:schemeClr val="lt1"/>
                </a:solidFill>
              </a:rPr>
              <a:t>Set ability variable to </a:t>
            </a:r>
            <a:r>
              <a:rPr lang="en">
                <a:solidFill>
                  <a:schemeClr val="lt1"/>
                </a:solidFill>
              </a:rPr>
              <a:t>3</a:t>
            </a:r>
            <a:endParaRPr/>
          </a:p>
          <a:p>
            <a:pPr indent="0" lvl="0" marL="0" rtl="0">
              <a:spcBef>
                <a:spcPts val="6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Characters page</a:t>
            </a:r>
            <a:endParaRPr sz="3600"/>
          </a:p>
        </p:txBody>
      </p:sp>
      <p:sp>
        <p:nvSpPr>
          <p:cNvPr id="429" name="Shape 429"/>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AutoNum type="arabicPeriod"/>
            </a:pPr>
            <a:r>
              <a:rPr lang="en"/>
              <a:t>If default is selected</a:t>
            </a:r>
            <a:endParaRPr/>
          </a:p>
          <a:p>
            <a:pPr indent="-381000" lvl="1" marL="914400" rtl="0">
              <a:spcBef>
                <a:spcPts val="0"/>
              </a:spcBef>
              <a:spcAft>
                <a:spcPts val="0"/>
              </a:spcAft>
              <a:buSzPts val="2400"/>
              <a:buAutoNum type="alphaLcPeriod"/>
            </a:pPr>
            <a:r>
              <a:rPr lang="en"/>
              <a:t>Delete all other checkmarks</a:t>
            </a:r>
            <a:endParaRPr/>
          </a:p>
          <a:p>
            <a:pPr indent="-381000" lvl="1" marL="914400" rtl="0">
              <a:spcBef>
                <a:spcPts val="0"/>
              </a:spcBef>
              <a:spcAft>
                <a:spcPts val="0"/>
              </a:spcAft>
              <a:buSzPts val="2400"/>
              <a:buAutoNum type="alphaLcPeriod"/>
            </a:pPr>
            <a:r>
              <a:rPr lang="en"/>
              <a:t>Put a checkmark</a:t>
            </a:r>
            <a:endParaRPr/>
          </a:p>
          <a:p>
            <a:pPr indent="-381000" lvl="1" marL="914400" rtl="0">
              <a:spcBef>
                <a:spcPts val="0"/>
              </a:spcBef>
              <a:spcAft>
                <a:spcPts val="0"/>
              </a:spcAft>
              <a:buSzPts val="2400"/>
              <a:buAutoNum type="alphaLcPeriod"/>
            </a:pPr>
            <a:r>
              <a:rPr lang="en"/>
              <a:t>Set character variable to 0</a:t>
            </a:r>
            <a:endParaRPr/>
          </a:p>
          <a:p>
            <a:pPr indent="-419100" lvl="0" marL="457200" rtl="0">
              <a:spcBef>
                <a:spcPts val="0"/>
              </a:spcBef>
              <a:spcAft>
                <a:spcPts val="0"/>
              </a:spcAft>
              <a:buClr>
                <a:schemeClr val="lt1"/>
              </a:buClr>
              <a:buSzPts val="3000"/>
              <a:buAutoNum type="arabicPeriod"/>
            </a:pPr>
            <a:r>
              <a:rPr lang="en">
                <a:solidFill>
                  <a:schemeClr val="lt1"/>
                </a:solidFill>
              </a:rPr>
              <a:t>If Obi-Wan is selected</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Delete all other checkmarks</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Put a checkmark</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Set character variable to 1</a:t>
            </a:r>
            <a:endParaRPr>
              <a:solidFill>
                <a:schemeClr val="lt1"/>
              </a:solidFill>
            </a:endParaRPr>
          </a:p>
          <a:p>
            <a:pPr indent="-419100" lvl="0" marL="457200" rtl="0">
              <a:spcBef>
                <a:spcPts val="0"/>
              </a:spcBef>
              <a:spcAft>
                <a:spcPts val="0"/>
              </a:spcAft>
              <a:buClr>
                <a:schemeClr val="lt1"/>
              </a:buClr>
              <a:buSzPts val="3000"/>
              <a:buAutoNum type="arabicPeriod"/>
            </a:pPr>
            <a:r>
              <a:rPr lang="en">
                <a:solidFill>
                  <a:schemeClr val="lt1"/>
                </a:solidFill>
              </a:rPr>
              <a:t>If Assault Droid is selected</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Delete all other checkmarks</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Put a checkmark</a:t>
            </a:r>
            <a:endParaRPr>
              <a:solidFill>
                <a:schemeClr val="lt1"/>
              </a:solidFill>
            </a:endParaRPr>
          </a:p>
          <a:p>
            <a:pPr indent="-381000" lvl="1" marL="914400" rtl="0">
              <a:spcBef>
                <a:spcPts val="0"/>
              </a:spcBef>
              <a:spcAft>
                <a:spcPts val="0"/>
              </a:spcAft>
              <a:buClr>
                <a:schemeClr val="lt1"/>
              </a:buClr>
              <a:buSzPts val="2400"/>
              <a:buAutoNum type="alphaLcPeriod"/>
            </a:pPr>
            <a:r>
              <a:rPr lang="en">
                <a:solidFill>
                  <a:schemeClr val="lt1"/>
                </a:solidFill>
              </a:rPr>
              <a:t>Set character variable to 2</a:t>
            </a:r>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level </a:t>
            </a:r>
            <a:endParaRPr sz="3600"/>
          </a:p>
        </p:txBody>
      </p:sp>
      <p:sp>
        <p:nvSpPr>
          <p:cNvPr id="435" name="Shape 435"/>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FFFFFF"/>
              </a:buClr>
              <a:buSzPts val="3000"/>
              <a:buFont typeface="Cousine"/>
              <a:buAutoNum type="arabicPeriod"/>
            </a:pPr>
            <a:r>
              <a:rPr lang="en">
                <a:solidFill>
                  <a:schemeClr val="lt1"/>
                </a:solidFill>
              </a:rPr>
              <a:t>Load field, enemies and player</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character = 0</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Set animation to default</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character = 1</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Set animation to Obi-Wan</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character = 2</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Set animation to Assault droid</a:t>
            </a:r>
            <a:endParaRPr>
              <a:solidFill>
                <a:schemeClr val="lt1"/>
              </a:solidFill>
            </a:endParaRPr>
          </a:p>
          <a:p>
            <a:pPr indent="-419100" lvl="0" marL="457200" marR="0" rtl="0" algn="l">
              <a:lnSpc>
                <a:spcPct val="100000"/>
              </a:lnSpc>
              <a:spcBef>
                <a:spcPts val="0"/>
              </a:spcBef>
              <a:spcAft>
                <a:spcPts val="0"/>
              </a:spcAft>
              <a:buClr>
                <a:schemeClr val="lt1"/>
              </a:buClr>
              <a:buSzPts val="3000"/>
              <a:buFont typeface="Cousine"/>
              <a:buAutoNum type="arabicPeriod"/>
            </a:pPr>
            <a:r>
              <a:rPr lang="en">
                <a:solidFill>
                  <a:schemeClr val="lt1"/>
                </a:solidFill>
              </a:rPr>
              <a:t>Create to random integers</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Set answer variable to both integers added/subtracted together</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Shape 440"/>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level </a:t>
            </a:r>
            <a:endParaRPr sz="3600"/>
          </a:p>
        </p:txBody>
      </p:sp>
      <p:sp>
        <p:nvSpPr>
          <p:cNvPr id="441" name="Shape 441"/>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lt1"/>
              </a:buClr>
              <a:buSzPts val="3000"/>
              <a:buAutoNum type="arabicPeriod"/>
            </a:pPr>
            <a:r>
              <a:rPr lang="en">
                <a:solidFill>
                  <a:schemeClr val="lt1"/>
                </a:solidFill>
              </a:rPr>
              <a:t>If player collides with enemy</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Spawn text box with question</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Spawn answer box</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Start timer</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the player gets answer right</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Destroy that enemy and move on</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the timer runs out</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Restart the level</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the player collides with the goalie</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Go to shoot layout</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Pseudocode - Shoot</a:t>
            </a:r>
            <a:endParaRPr sz="3600"/>
          </a:p>
        </p:txBody>
      </p:sp>
      <p:sp>
        <p:nvSpPr>
          <p:cNvPr id="447" name="Shape 447"/>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lt1"/>
              </a:buClr>
              <a:buSzPts val="3000"/>
              <a:buAutoNum type="arabicPeriod"/>
            </a:pPr>
            <a:r>
              <a:rPr lang="en">
                <a:solidFill>
                  <a:schemeClr val="lt1"/>
                </a:solidFill>
              </a:rPr>
              <a:t>Spawn a text box with question</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Spawn answer box</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Start timer</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If player gets the question right</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Ball goes into the net</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Go to main menu</a:t>
            </a:r>
            <a:endParaRPr>
              <a:solidFill>
                <a:schemeClr val="lt1"/>
              </a:solidFill>
            </a:endParaRPr>
          </a:p>
          <a:p>
            <a:pPr indent="-419100" lvl="0" marL="457200" marR="0" rtl="0" algn="l">
              <a:lnSpc>
                <a:spcPct val="100000"/>
              </a:lnSpc>
              <a:spcBef>
                <a:spcPts val="0"/>
              </a:spcBef>
              <a:spcAft>
                <a:spcPts val="0"/>
              </a:spcAft>
              <a:buClr>
                <a:schemeClr val="lt1"/>
              </a:buClr>
              <a:buSzPts val="3000"/>
              <a:buAutoNum type="arabicPeriod"/>
            </a:pPr>
            <a:r>
              <a:rPr lang="en">
                <a:solidFill>
                  <a:schemeClr val="lt1"/>
                </a:solidFill>
              </a:rPr>
              <a:t>Else</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Ball misses the net</a:t>
            </a:r>
            <a:endParaRPr>
              <a:solidFill>
                <a:schemeClr val="lt1"/>
              </a:solidFill>
            </a:endParaRPr>
          </a:p>
          <a:p>
            <a:pPr indent="-381000" lvl="1" marL="914400" marR="0" rtl="0" algn="l">
              <a:lnSpc>
                <a:spcPct val="100000"/>
              </a:lnSpc>
              <a:spcBef>
                <a:spcPts val="0"/>
              </a:spcBef>
              <a:spcAft>
                <a:spcPts val="0"/>
              </a:spcAft>
              <a:buClr>
                <a:schemeClr val="lt1"/>
              </a:buClr>
              <a:buSzPts val="2400"/>
              <a:buAutoNum type="alphaLcPeriod"/>
            </a:pPr>
            <a:r>
              <a:rPr lang="en">
                <a:solidFill>
                  <a:schemeClr val="lt1"/>
                </a:solidFill>
              </a:rPr>
              <a:t>Restart level</a:t>
            </a: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222830" y="42509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Prototype/Previous Versions</a:t>
            </a:r>
            <a:endParaRPr sz="3600"/>
          </a:p>
        </p:txBody>
      </p:sp>
      <p:pic>
        <p:nvPicPr>
          <p:cNvPr id="453" name="Shape 453"/>
          <p:cNvPicPr preferRelativeResize="0"/>
          <p:nvPr/>
        </p:nvPicPr>
        <p:blipFill>
          <a:blip r:embed="rId3">
            <a:alphaModFix/>
          </a:blip>
          <a:stretch>
            <a:fillRect/>
          </a:stretch>
        </p:blipFill>
        <p:spPr>
          <a:xfrm>
            <a:off x="152400" y="1362242"/>
            <a:ext cx="8839200" cy="4972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pic>
        <p:nvPicPr>
          <p:cNvPr id="458" name="Shape 458"/>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49830" y="4186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400">
                <a:solidFill>
                  <a:schemeClr val="lt1"/>
                </a:solidFill>
              </a:rPr>
              <a:t>The Making of the Game Title Part 2:</a:t>
            </a:r>
            <a:endParaRPr sz="2400"/>
          </a:p>
        </p:txBody>
      </p:sp>
      <p:pic>
        <p:nvPicPr>
          <p:cNvPr id="169" name="Shape 169"/>
          <p:cNvPicPr preferRelativeResize="0"/>
          <p:nvPr/>
        </p:nvPicPr>
        <p:blipFill>
          <a:blip r:embed="rId3">
            <a:alphaModFix/>
          </a:blip>
          <a:stretch>
            <a:fillRect/>
          </a:stretch>
        </p:blipFill>
        <p:spPr>
          <a:xfrm>
            <a:off x="4424700" y="1732817"/>
            <a:ext cx="4038600" cy="3695700"/>
          </a:xfrm>
          <a:prstGeom prst="rect">
            <a:avLst/>
          </a:prstGeom>
          <a:noFill/>
          <a:ln>
            <a:noFill/>
          </a:ln>
        </p:spPr>
      </p:pic>
      <p:pic>
        <p:nvPicPr>
          <p:cNvPr id="170" name="Shape 170"/>
          <p:cNvPicPr preferRelativeResize="0"/>
          <p:nvPr/>
        </p:nvPicPr>
        <p:blipFill>
          <a:blip r:embed="rId4">
            <a:alphaModFix/>
          </a:blip>
          <a:stretch>
            <a:fillRect/>
          </a:stretch>
        </p:blipFill>
        <p:spPr>
          <a:xfrm>
            <a:off x="196000" y="2343142"/>
            <a:ext cx="4130800" cy="2323575"/>
          </a:xfrm>
          <a:prstGeom prst="rect">
            <a:avLst/>
          </a:prstGeom>
          <a:noFill/>
          <a:ln>
            <a:noFill/>
          </a:ln>
        </p:spPr>
      </p:pic>
      <p:sp>
        <p:nvSpPr>
          <p:cNvPr id="171" name="Shape 171"/>
          <p:cNvSpPr txBox="1"/>
          <p:nvPr/>
        </p:nvSpPr>
        <p:spPr>
          <a:xfrm>
            <a:off x="2964450" y="5800025"/>
            <a:ext cx="2691900" cy="64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usine"/>
                <a:ea typeface="Cousine"/>
                <a:cs typeface="Cousine"/>
                <a:sym typeface="Cousine"/>
              </a:rPr>
              <a:t>LET'S</a:t>
            </a:r>
            <a:r>
              <a:rPr lang="en">
                <a:solidFill>
                  <a:srgbClr val="FFFFFF"/>
                </a:solidFill>
                <a:latin typeface="Cousine"/>
                <a:ea typeface="Cousine"/>
                <a:cs typeface="Cousine"/>
                <a:sym typeface="Cousine"/>
              </a:rPr>
              <a:t> ADD SOME FLAMES</a:t>
            </a:r>
            <a:endParaRPr>
              <a:solidFill>
                <a:srgbClr val="FFFFFF"/>
              </a:solidFill>
              <a:latin typeface="Cousine"/>
              <a:ea typeface="Cousine"/>
              <a:cs typeface="Cousine"/>
              <a:sym typeface="Cousin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Shape 463"/>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Shape 468"/>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pic>
        <p:nvPicPr>
          <p:cNvPr id="473" name="Shape 473"/>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Defining/Analysis</a:t>
            </a:r>
            <a:endParaRPr sz="3600"/>
          </a:p>
        </p:txBody>
      </p:sp>
      <p:sp>
        <p:nvSpPr>
          <p:cNvPr id="479" name="Shape 479"/>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2D</a:t>
            </a:r>
            <a:endParaRPr/>
          </a:p>
          <a:p>
            <a:pPr indent="-419100" lvl="0" marL="457200" rtl="0">
              <a:spcBef>
                <a:spcPts val="0"/>
              </a:spcBef>
              <a:spcAft>
                <a:spcPts val="0"/>
              </a:spcAft>
              <a:buSzPts val="3000"/>
              <a:buChar char="-"/>
            </a:pPr>
            <a:r>
              <a:rPr lang="en"/>
              <a:t>Cartoon Animals</a:t>
            </a:r>
            <a:endParaRPr/>
          </a:p>
          <a:p>
            <a:pPr indent="-419100" lvl="0" marL="457200" rtl="0">
              <a:spcBef>
                <a:spcPts val="0"/>
              </a:spcBef>
              <a:spcAft>
                <a:spcPts val="0"/>
              </a:spcAft>
              <a:buSzPts val="3000"/>
              <a:buChar char="-"/>
            </a:pPr>
            <a:r>
              <a:rPr lang="en"/>
              <a:t>Characters have set moving pattern</a:t>
            </a:r>
            <a:endParaRPr/>
          </a:p>
          <a:p>
            <a:pPr indent="-419100" lvl="0" marL="457200" rtl="0">
              <a:spcBef>
                <a:spcPts val="0"/>
              </a:spcBef>
              <a:spcAft>
                <a:spcPts val="0"/>
              </a:spcAft>
              <a:buSzPts val="3000"/>
              <a:buChar char="-"/>
            </a:pPr>
            <a:r>
              <a:rPr lang="en"/>
              <a:t>Basic Math questions</a:t>
            </a:r>
            <a:endParaRPr/>
          </a:p>
          <a:p>
            <a:pPr indent="-381000" lvl="1" marL="914400">
              <a:spcBef>
                <a:spcPts val="0"/>
              </a:spcBef>
              <a:spcAft>
                <a:spcPts val="0"/>
              </a:spcAft>
              <a:buSzPts val="2400"/>
              <a:buChar char="-"/>
            </a:pPr>
            <a:r>
              <a:rPr lang="en"/>
              <a:t>Addition, Subtraction, Multiplication</a:t>
            </a:r>
            <a:endParaRPr/>
          </a:p>
        </p:txBody>
      </p:sp>
      <p:pic>
        <p:nvPicPr>
          <p:cNvPr id="480" name="Shape 480"/>
          <p:cNvPicPr preferRelativeResize="0"/>
          <p:nvPr/>
        </p:nvPicPr>
        <p:blipFill>
          <a:blip r:embed="rId3">
            <a:alphaModFix/>
          </a:blip>
          <a:stretch>
            <a:fillRect/>
          </a:stretch>
        </p:blipFill>
        <p:spPr>
          <a:xfrm>
            <a:off x="6781825" y="239299"/>
            <a:ext cx="1852199" cy="22828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Design</a:t>
            </a:r>
            <a:endParaRPr sz="3600"/>
          </a:p>
        </p:txBody>
      </p:sp>
      <p:sp>
        <p:nvSpPr>
          <p:cNvPr id="486" name="Shape 486"/>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Birds Eye</a:t>
            </a:r>
            <a:r>
              <a:rPr lang="en"/>
              <a:t> view of the soccer field with the main character and animals, than when the </a:t>
            </a:r>
            <a:r>
              <a:rPr lang="en"/>
              <a:t>character</a:t>
            </a:r>
            <a:r>
              <a:rPr lang="en"/>
              <a:t> reaches the end, </a:t>
            </a:r>
            <a:r>
              <a:rPr lang="en"/>
              <a:t>transfers</a:t>
            </a:r>
            <a:r>
              <a:rPr lang="en"/>
              <a:t> to the first person view </a:t>
            </a:r>
            <a:endParaRPr/>
          </a:p>
          <a:p>
            <a:pPr indent="-419100" lvl="0" marL="457200" rtl="0">
              <a:spcBef>
                <a:spcPts val="0"/>
              </a:spcBef>
              <a:spcAft>
                <a:spcPts val="0"/>
              </a:spcAft>
              <a:buSzPts val="3000"/>
              <a:buChar char="-"/>
            </a:pPr>
            <a:r>
              <a:rPr lang="en"/>
              <a:t>Basic 2D</a:t>
            </a:r>
            <a:endParaRPr/>
          </a:p>
          <a:p>
            <a:pPr indent="-419100" lvl="0" marL="457200" rtl="0">
              <a:spcBef>
                <a:spcPts val="0"/>
              </a:spcBef>
              <a:spcAft>
                <a:spcPts val="0"/>
              </a:spcAft>
              <a:buSzPts val="3000"/>
              <a:buChar char="-"/>
            </a:pPr>
            <a:r>
              <a:rPr lang="en"/>
              <a:t>Resolution: 854x480 px</a:t>
            </a:r>
            <a:endParaRPr/>
          </a:p>
          <a:p>
            <a:pPr indent="0" lvl="0" marL="0">
              <a:spcBef>
                <a:spcPts val="600"/>
              </a:spcBef>
              <a:spcAft>
                <a:spcPts val="0"/>
              </a:spcAft>
              <a:buNone/>
            </a:pPr>
            <a:r>
              <a:t/>
            </a:r>
            <a:endParaRPr/>
          </a:p>
        </p:txBody>
      </p:sp>
      <p:pic>
        <p:nvPicPr>
          <p:cNvPr id="487" name="Shape 487"/>
          <p:cNvPicPr preferRelativeResize="0"/>
          <p:nvPr/>
        </p:nvPicPr>
        <p:blipFill>
          <a:blip r:embed="rId3">
            <a:alphaModFix/>
          </a:blip>
          <a:stretch>
            <a:fillRect/>
          </a:stretch>
        </p:blipFill>
        <p:spPr>
          <a:xfrm>
            <a:off x="6146850" y="4842350"/>
            <a:ext cx="2746476" cy="1830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Development</a:t>
            </a:r>
            <a:endParaRPr sz="3600"/>
          </a:p>
        </p:txBody>
      </p:sp>
      <p:sp>
        <p:nvSpPr>
          <p:cNvPr id="493" name="Shape 493"/>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Construct 2</a:t>
            </a:r>
            <a:endParaRPr/>
          </a:p>
          <a:p>
            <a:pPr indent="-419100" lvl="0" marL="457200" rtl="0">
              <a:spcBef>
                <a:spcPts val="0"/>
              </a:spcBef>
              <a:spcAft>
                <a:spcPts val="0"/>
              </a:spcAft>
              <a:buSzPts val="3000"/>
              <a:buChar char="-"/>
            </a:pPr>
            <a:r>
              <a:rPr lang="en"/>
              <a:t>Photoshop</a:t>
            </a:r>
            <a:endParaRPr/>
          </a:p>
          <a:p>
            <a:pPr indent="-419100" lvl="0" marL="457200" rtl="0">
              <a:spcBef>
                <a:spcPts val="0"/>
              </a:spcBef>
              <a:spcAft>
                <a:spcPts val="0"/>
              </a:spcAft>
              <a:buSzPts val="3000"/>
              <a:buChar char="-"/>
            </a:pPr>
            <a:r>
              <a:rPr lang="en"/>
              <a:t>Blender</a:t>
            </a:r>
            <a:endParaRPr/>
          </a:p>
          <a:p>
            <a:pPr indent="-381000" lvl="1" marL="914400">
              <a:spcBef>
                <a:spcPts val="0"/>
              </a:spcBef>
              <a:spcAft>
                <a:spcPts val="0"/>
              </a:spcAft>
              <a:buSzPts val="2400"/>
              <a:buChar char="-"/>
            </a:pPr>
            <a:r>
              <a:rPr lang="en"/>
              <a:t>To create an aesthetically pleasing and fun game for Salah, Xander and Tamara!</a:t>
            </a:r>
            <a:endParaRPr/>
          </a:p>
        </p:txBody>
      </p:sp>
      <p:pic>
        <p:nvPicPr>
          <p:cNvPr id="494" name="Shape 494"/>
          <p:cNvPicPr preferRelativeResize="0"/>
          <p:nvPr/>
        </p:nvPicPr>
        <p:blipFill>
          <a:blip r:embed="rId3">
            <a:alphaModFix/>
          </a:blip>
          <a:stretch>
            <a:fillRect/>
          </a:stretch>
        </p:blipFill>
        <p:spPr>
          <a:xfrm>
            <a:off x="3539963" y="4163200"/>
            <a:ext cx="2162175" cy="2114550"/>
          </a:xfrm>
          <a:prstGeom prst="rect">
            <a:avLst/>
          </a:prstGeom>
          <a:noFill/>
          <a:ln>
            <a:noFill/>
          </a:ln>
        </p:spPr>
      </p:pic>
      <p:pic>
        <p:nvPicPr>
          <p:cNvPr id="495" name="Shape 495"/>
          <p:cNvPicPr preferRelativeResize="0"/>
          <p:nvPr/>
        </p:nvPicPr>
        <p:blipFill>
          <a:blip r:embed="rId4">
            <a:alphaModFix/>
          </a:blip>
          <a:stretch>
            <a:fillRect/>
          </a:stretch>
        </p:blipFill>
        <p:spPr>
          <a:xfrm>
            <a:off x="6525339" y="4242713"/>
            <a:ext cx="2206760" cy="1955525"/>
          </a:xfrm>
          <a:prstGeom prst="rect">
            <a:avLst/>
          </a:prstGeom>
          <a:noFill/>
          <a:ln>
            <a:noFill/>
          </a:ln>
        </p:spPr>
      </p:pic>
      <p:pic>
        <p:nvPicPr>
          <p:cNvPr id="496" name="Shape 496"/>
          <p:cNvPicPr preferRelativeResize="0"/>
          <p:nvPr/>
        </p:nvPicPr>
        <p:blipFill>
          <a:blip r:embed="rId5">
            <a:alphaModFix/>
          </a:blip>
          <a:stretch>
            <a:fillRect/>
          </a:stretch>
        </p:blipFill>
        <p:spPr>
          <a:xfrm>
            <a:off x="343225" y="4021625"/>
            <a:ext cx="2566525" cy="2566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Testing</a:t>
            </a:r>
            <a:endParaRPr sz="3600"/>
          </a:p>
        </p:txBody>
      </p:sp>
      <p:sp>
        <p:nvSpPr>
          <p:cNvPr id="502" name="Shape 502"/>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It was around the </a:t>
            </a:r>
            <a:r>
              <a:rPr lang="en"/>
              <a:t>third</a:t>
            </a:r>
            <a:r>
              <a:rPr lang="en"/>
              <a:t> visit where we had an actual playable game or prototype for the kids to play with, and we got some good </a:t>
            </a:r>
            <a:r>
              <a:rPr lang="en"/>
              <a:t>feedback, unfortunately we were criticized by other groups kids, so we corrected some stuff and improved the game. </a:t>
            </a:r>
            <a:r>
              <a:rPr lang="en"/>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Shape 507"/>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Improvements</a:t>
            </a:r>
            <a:endParaRPr sz="3600"/>
          </a:p>
        </p:txBody>
      </p:sp>
      <p:sp>
        <p:nvSpPr>
          <p:cNvPr id="508" name="Shape 508"/>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Graphics</a:t>
            </a:r>
            <a:endParaRPr/>
          </a:p>
          <a:p>
            <a:pPr indent="-419100" lvl="0" marL="457200" rtl="0">
              <a:spcBef>
                <a:spcPts val="0"/>
              </a:spcBef>
              <a:spcAft>
                <a:spcPts val="0"/>
              </a:spcAft>
              <a:buSzPts val="3000"/>
              <a:buChar char="-"/>
            </a:pPr>
            <a:r>
              <a:rPr lang="en"/>
              <a:t>Removal of the lego aspect</a:t>
            </a:r>
            <a:endParaRPr/>
          </a:p>
          <a:p>
            <a:pPr indent="-419100" lvl="0" marL="457200" rtl="0">
              <a:spcBef>
                <a:spcPts val="0"/>
              </a:spcBef>
              <a:spcAft>
                <a:spcPts val="0"/>
              </a:spcAft>
              <a:buSzPts val="3000"/>
              <a:buChar char="-"/>
            </a:pPr>
            <a:r>
              <a:rPr lang="en"/>
              <a:t>Got rid of the box around the character</a:t>
            </a:r>
            <a:endParaRPr/>
          </a:p>
          <a:p>
            <a:pPr indent="-381000" lvl="1" marL="914400" rtl="0">
              <a:spcBef>
                <a:spcPts val="0"/>
              </a:spcBef>
              <a:spcAft>
                <a:spcPts val="0"/>
              </a:spcAft>
              <a:buSzPts val="2400"/>
              <a:buChar char="-"/>
            </a:pPr>
            <a:r>
              <a:rPr lang="en"/>
              <a:t>Got in way of the game</a:t>
            </a:r>
            <a:endParaRPr/>
          </a:p>
          <a:p>
            <a:pPr indent="-419100" lvl="0" marL="457200" rtl="0">
              <a:spcBef>
                <a:spcPts val="0"/>
              </a:spcBef>
              <a:spcAft>
                <a:spcPts val="0"/>
              </a:spcAft>
              <a:buSzPts val="3000"/>
              <a:buChar char="-"/>
            </a:pPr>
            <a:r>
              <a:rPr lang="en"/>
              <a:t>Came up with more difficult questions</a:t>
            </a:r>
            <a:endParaRPr/>
          </a:p>
          <a:p>
            <a:pPr indent="-419100" lvl="0" marL="457200">
              <a:spcBef>
                <a:spcPts val="0"/>
              </a:spcBef>
              <a:spcAft>
                <a:spcPts val="0"/>
              </a:spcAft>
              <a:buSzPts val="3000"/>
              <a:buChar char="-"/>
            </a:pPr>
            <a:r>
              <a:rPr lang="en"/>
              <a:t>Did most of the revision with the main titles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Deployment</a:t>
            </a:r>
            <a:endParaRPr sz="3600"/>
          </a:p>
        </p:txBody>
      </p:sp>
      <p:sp>
        <p:nvSpPr>
          <p:cNvPr id="514" name="Shape 514"/>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We made major/minor changes after the third trip.</a:t>
            </a:r>
            <a:endParaRPr/>
          </a:p>
          <a:p>
            <a:pPr indent="-419100" lvl="0" marL="457200">
              <a:spcBef>
                <a:spcPts val="0"/>
              </a:spcBef>
              <a:spcAft>
                <a:spcPts val="0"/>
              </a:spcAft>
              <a:buSzPts val="3000"/>
              <a:buChar char="-"/>
            </a:pPr>
            <a:r>
              <a:rPr lang="en"/>
              <a:t>As we hand the kids the project, </a:t>
            </a:r>
            <a:r>
              <a:rPr lang="en"/>
              <a:t>each of the kids will be able to test the game with whatever ability or map they want</a:t>
            </a:r>
            <a:r>
              <a:rPr lang="en"/>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Conclusion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457205" y="34239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Program Used:  BLENDER</a:t>
            </a:r>
            <a:endParaRPr sz="3600"/>
          </a:p>
        </p:txBody>
      </p:sp>
      <p:pic>
        <p:nvPicPr>
          <p:cNvPr id="177" name="Shape 177"/>
          <p:cNvPicPr preferRelativeResize="0"/>
          <p:nvPr/>
        </p:nvPicPr>
        <p:blipFill>
          <a:blip r:embed="rId3">
            <a:alphaModFix/>
          </a:blip>
          <a:stretch>
            <a:fillRect/>
          </a:stretch>
        </p:blipFill>
        <p:spPr>
          <a:xfrm>
            <a:off x="152400" y="1362242"/>
            <a:ext cx="8839200" cy="5141468"/>
          </a:xfrm>
          <a:prstGeom prst="rect">
            <a:avLst/>
          </a:prstGeom>
          <a:noFill/>
          <a:ln>
            <a:noFill/>
          </a:ln>
        </p:spPr>
      </p:pic>
      <p:pic>
        <p:nvPicPr>
          <p:cNvPr id="178" name="Shape 178"/>
          <p:cNvPicPr preferRelativeResize="0"/>
          <p:nvPr/>
        </p:nvPicPr>
        <p:blipFill>
          <a:blip r:embed="rId4">
            <a:alphaModFix/>
          </a:blip>
          <a:stretch>
            <a:fillRect/>
          </a:stretch>
        </p:blipFill>
        <p:spPr>
          <a:xfrm>
            <a:off x="6364299" y="4196000"/>
            <a:ext cx="2512025" cy="22260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Visits</a:t>
            </a:r>
            <a:endParaRPr sz="3600"/>
          </a:p>
        </p:txBody>
      </p:sp>
      <p:sp>
        <p:nvSpPr>
          <p:cNvPr id="525" name="Shape 525"/>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Visit # 1:</a:t>
            </a:r>
            <a:endParaRPr sz="2400"/>
          </a:p>
          <a:p>
            <a:pPr indent="-381000" lvl="1" marL="914400" rtl="0">
              <a:spcBef>
                <a:spcPts val="0"/>
              </a:spcBef>
              <a:spcAft>
                <a:spcPts val="0"/>
              </a:spcAft>
              <a:buSzPts val="2400"/>
              <a:buChar char="-"/>
            </a:pPr>
            <a:r>
              <a:rPr lang="en" sz="2400"/>
              <a:t>Met and talked with our kids for the first time</a:t>
            </a:r>
            <a:endParaRPr sz="2400"/>
          </a:p>
          <a:p>
            <a:pPr indent="-381000" lvl="1" marL="914400" rtl="0">
              <a:spcBef>
                <a:spcPts val="0"/>
              </a:spcBef>
              <a:spcAft>
                <a:spcPts val="0"/>
              </a:spcAft>
              <a:buSzPts val="2400"/>
              <a:buChar char="-"/>
            </a:pPr>
            <a:r>
              <a:rPr lang="en"/>
              <a:t>Learned about their interests</a:t>
            </a:r>
            <a:endParaRPr/>
          </a:p>
          <a:p>
            <a:pPr indent="-381000" lvl="1" marL="914400" rtl="0">
              <a:spcBef>
                <a:spcPts val="0"/>
              </a:spcBef>
              <a:spcAft>
                <a:spcPts val="0"/>
              </a:spcAft>
              <a:buSzPts val="2400"/>
              <a:buChar char="-"/>
            </a:pPr>
            <a:r>
              <a:rPr lang="en"/>
              <a:t>Started game plan</a:t>
            </a:r>
            <a:endParaRPr/>
          </a:p>
          <a:p>
            <a:pPr indent="-381000" lvl="0" marL="457200" rtl="0">
              <a:spcBef>
                <a:spcPts val="0"/>
              </a:spcBef>
              <a:spcAft>
                <a:spcPts val="0"/>
              </a:spcAft>
              <a:buSzPts val="2400"/>
              <a:buChar char="-"/>
            </a:pPr>
            <a:r>
              <a:rPr lang="en" sz="2400"/>
              <a:t>Visit # 2:</a:t>
            </a:r>
            <a:endParaRPr sz="2400"/>
          </a:p>
          <a:p>
            <a:pPr indent="-381000" lvl="1" marL="914400" rtl="0">
              <a:spcBef>
                <a:spcPts val="0"/>
              </a:spcBef>
              <a:spcAft>
                <a:spcPts val="0"/>
              </a:spcAft>
              <a:buSzPts val="2400"/>
              <a:buChar char="-"/>
            </a:pPr>
            <a:r>
              <a:rPr lang="en"/>
              <a:t>Basic Game description finished</a:t>
            </a:r>
            <a:endParaRPr/>
          </a:p>
          <a:p>
            <a:pPr indent="-381000" lvl="1" marL="914400" rtl="0">
              <a:spcBef>
                <a:spcPts val="0"/>
              </a:spcBef>
              <a:spcAft>
                <a:spcPts val="0"/>
              </a:spcAft>
              <a:buSzPts val="2400"/>
              <a:buChar char="-"/>
            </a:pPr>
            <a:r>
              <a:rPr lang="en"/>
              <a:t>Presented kids with storyboard/interactive paper prototype</a:t>
            </a:r>
            <a:endParaRPr/>
          </a:p>
          <a:p>
            <a:pPr indent="-381000" lvl="1" marL="914400" rtl="0">
              <a:spcBef>
                <a:spcPts val="0"/>
              </a:spcBef>
              <a:spcAft>
                <a:spcPts val="0"/>
              </a:spcAft>
              <a:buSzPts val="2400"/>
              <a:buChar char="-"/>
            </a:pPr>
            <a:r>
              <a:rPr lang="en"/>
              <a:t>Received feedback and improvements</a:t>
            </a:r>
            <a:endParaRPr/>
          </a:p>
          <a:p>
            <a:pPr indent="-381000" lvl="1" marL="914400" rtl="0">
              <a:spcBef>
                <a:spcPts val="0"/>
              </a:spcBef>
              <a:spcAft>
                <a:spcPts val="0"/>
              </a:spcAft>
              <a:buSzPts val="2400"/>
              <a:buChar char="-"/>
            </a:pPr>
            <a:r>
              <a:rPr lang="en"/>
              <a:t>Asked kids to draw their characters, sprites and fields</a:t>
            </a:r>
            <a:endParaRPr/>
          </a:p>
          <a:p>
            <a:pPr indent="0" lvl="0" marL="0">
              <a:spcBef>
                <a:spcPts val="600"/>
              </a:spcBef>
              <a:spcAft>
                <a:spcPts val="0"/>
              </a:spcAft>
              <a:buNone/>
            </a:pPr>
            <a:r>
              <a:t/>
            </a:r>
            <a:endParaRPr sz="2400"/>
          </a:p>
        </p:txBody>
      </p:sp>
      <p:pic>
        <p:nvPicPr>
          <p:cNvPr id="526" name="Shape 526"/>
          <p:cNvPicPr preferRelativeResize="0"/>
          <p:nvPr/>
        </p:nvPicPr>
        <p:blipFill>
          <a:blip r:embed="rId3">
            <a:alphaModFix/>
          </a:blip>
          <a:stretch>
            <a:fillRect/>
          </a:stretch>
        </p:blipFill>
        <p:spPr>
          <a:xfrm>
            <a:off x="5652350" y="377750"/>
            <a:ext cx="2547150" cy="1427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Shape 531"/>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pic>
        <p:nvPicPr>
          <p:cNvPr id="536" name="Shape 536"/>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Shape 541"/>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Shape 546"/>
          <p:cNvPicPr preferRelativeResize="0"/>
          <p:nvPr/>
        </p:nvPicPr>
        <p:blipFill>
          <a:blip r:embed="rId3">
            <a:alphaModFix/>
          </a:blip>
          <a:stretch>
            <a:fillRect/>
          </a:stretch>
        </p:blipFill>
        <p:spPr>
          <a:xfrm>
            <a:off x="152400" y="942975"/>
            <a:ext cx="8839200" cy="4972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Visits</a:t>
            </a:r>
            <a:endParaRPr sz="3600"/>
          </a:p>
        </p:txBody>
      </p:sp>
      <p:sp>
        <p:nvSpPr>
          <p:cNvPr id="552" name="Shape 552"/>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Visit # 3:</a:t>
            </a:r>
            <a:endParaRPr sz="2400"/>
          </a:p>
          <a:p>
            <a:pPr indent="-381000" lvl="1" marL="914400" rtl="0">
              <a:spcBef>
                <a:spcPts val="0"/>
              </a:spcBef>
              <a:spcAft>
                <a:spcPts val="0"/>
              </a:spcAft>
              <a:buSzPts val="2400"/>
              <a:buChar char="-"/>
            </a:pPr>
            <a:r>
              <a:rPr lang="en"/>
              <a:t>Presented the kids with a basic online working version of the game</a:t>
            </a:r>
            <a:endParaRPr/>
          </a:p>
          <a:p>
            <a:pPr indent="-381000" lvl="1" marL="914400" rtl="0">
              <a:spcBef>
                <a:spcPts val="0"/>
              </a:spcBef>
              <a:spcAft>
                <a:spcPts val="0"/>
              </a:spcAft>
              <a:buSzPts val="2400"/>
              <a:buChar char="-"/>
            </a:pPr>
            <a:r>
              <a:rPr lang="en"/>
              <a:t>Gave a rough idea on how the final product will look like</a:t>
            </a:r>
            <a:endParaRPr/>
          </a:p>
          <a:p>
            <a:pPr indent="-381000" lvl="1" marL="914400" rtl="0">
              <a:spcBef>
                <a:spcPts val="0"/>
              </a:spcBef>
              <a:spcAft>
                <a:spcPts val="0"/>
              </a:spcAft>
              <a:buSzPts val="2400"/>
              <a:buChar char="-"/>
            </a:pPr>
            <a:r>
              <a:rPr lang="en"/>
              <a:t>Received feedback for final product</a:t>
            </a:r>
            <a:endParaRPr/>
          </a:p>
          <a:p>
            <a:pPr indent="-381000" lvl="0" marL="457200" rtl="0">
              <a:spcBef>
                <a:spcPts val="0"/>
              </a:spcBef>
              <a:spcAft>
                <a:spcPts val="0"/>
              </a:spcAft>
              <a:buSzPts val="2400"/>
              <a:buChar char="-"/>
            </a:pPr>
            <a:r>
              <a:rPr lang="en" sz="2400"/>
              <a:t>Visit # 4:</a:t>
            </a:r>
            <a:endParaRPr sz="2400"/>
          </a:p>
          <a:p>
            <a:pPr indent="-381000" lvl="1" marL="914400" rtl="0">
              <a:spcBef>
                <a:spcPts val="0"/>
              </a:spcBef>
              <a:spcAft>
                <a:spcPts val="0"/>
              </a:spcAft>
              <a:buSzPts val="2400"/>
              <a:buChar char="-"/>
            </a:pPr>
            <a:r>
              <a:rPr lang="en"/>
              <a:t>Most of the game (85%) was now finished</a:t>
            </a:r>
            <a:endParaRPr/>
          </a:p>
          <a:p>
            <a:pPr indent="-381000" lvl="1" marL="914400" rtl="0">
              <a:spcBef>
                <a:spcPts val="0"/>
              </a:spcBef>
              <a:spcAft>
                <a:spcPts val="0"/>
              </a:spcAft>
              <a:buSzPts val="2400"/>
              <a:buChar char="-"/>
            </a:pPr>
            <a:r>
              <a:rPr lang="en"/>
              <a:t>The kids really had a good understanding on how the game was going to look like</a:t>
            </a:r>
            <a:endParaRPr/>
          </a:p>
          <a:p>
            <a:pPr indent="-381000" lvl="1" marL="914400">
              <a:spcBef>
                <a:spcPts val="0"/>
              </a:spcBef>
              <a:spcAft>
                <a:spcPts val="0"/>
              </a:spcAft>
              <a:buSzPts val="2400"/>
              <a:buChar char="-"/>
            </a:pPr>
            <a:r>
              <a:rPr lang="en"/>
              <a:t>Improvements → Final features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txBox="1"/>
          <p:nvPr>
            <p:ph type="title"/>
          </p:nvPr>
        </p:nvSpPr>
        <p:spPr>
          <a:xfrm>
            <a:off x="457205" y="4077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In the End...</a:t>
            </a:r>
            <a:endParaRPr sz="3600"/>
          </a:p>
        </p:txBody>
      </p:sp>
      <p:sp>
        <p:nvSpPr>
          <p:cNvPr id="558" name="Shape 558"/>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We learned how to properly plan and develop a fully functional education-based game</a:t>
            </a:r>
            <a:endParaRPr/>
          </a:p>
          <a:p>
            <a:pPr indent="-381000" lvl="1" marL="914400" rtl="0">
              <a:spcBef>
                <a:spcPts val="0"/>
              </a:spcBef>
              <a:spcAft>
                <a:spcPts val="0"/>
              </a:spcAft>
              <a:buSzPts val="2400"/>
              <a:buChar char="-"/>
            </a:pPr>
            <a:r>
              <a:rPr b="1" i="1" lang="en"/>
              <a:t>Construct 2:</a:t>
            </a:r>
            <a:r>
              <a:rPr lang="en"/>
              <a:t> Learned how to create a 2D game in this program</a:t>
            </a:r>
            <a:endParaRPr/>
          </a:p>
          <a:p>
            <a:pPr indent="-381000" lvl="1" marL="914400" rtl="0">
              <a:spcBef>
                <a:spcPts val="0"/>
              </a:spcBef>
              <a:spcAft>
                <a:spcPts val="0"/>
              </a:spcAft>
              <a:buSzPts val="2400"/>
              <a:buChar char="-"/>
            </a:pPr>
            <a:r>
              <a:rPr b="1" i="1" lang="en"/>
              <a:t>Blender:</a:t>
            </a:r>
            <a:r>
              <a:rPr lang="en"/>
              <a:t> How to create a 3D opening game screen (creating grass, ball, flame and destroyed sphere)</a:t>
            </a:r>
            <a:endParaRPr/>
          </a:p>
          <a:p>
            <a:pPr indent="-381000" lvl="1" marL="914400">
              <a:spcBef>
                <a:spcPts val="0"/>
              </a:spcBef>
              <a:spcAft>
                <a:spcPts val="0"/>
              </a:spcAft>
              <a:buSzPts val="2400"/>
              <a:buChar char="-"/>
            </a:pPr>
            <a:r>
              <a:rPr b="1" i="1" lang="en"/>
              <a:t>Photoshop:</a:t>
            </a:r>
            <a:r>
              <a:rPr lang="en"/>
              <a:t> How to use photoshop methods to improve sprites </a:t>
            </a:r>
            <a:r>
              <a:rPr lang="en"/>
              <a:t>in</a:t>
            </a:r>
            <a:r>
              <a:rPr lang="en"/>
              <a:t> construct 2</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Individual Logs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Mandar: Game Design Head</a:t>
            </a:r>
            <a:endParaRPr sz="3600"/>
          </a:p>
        </p:txBody>
      </p:sp>
      <p:sp>
        <p:nvSpPr>
          <p:cNvPr id="569" name="Shape 569"/>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Planning</a:t>
            </a:r>
            <a:endParaRPr/>
          </a:p>
          <a:p>
            <a:pPr indent="-419100" lvl="0" marL="457200" rtl="0">
              <a:spcBef>
                <a:spcPts val="0"/>
              </a:spcBef>
              <a:spcAft>
                <a:spcPts val="0"/>
              </a:spcAft>
              <a:buSzPts val="3000"/>
              <a:buChar char="-"/>
            </a:pPr>
            <a:r>
              <a:rPr lang="en"/>
              <a:t>Game Design</a:t>
            </a:r>
            <a:endParaRPr/>
          </a:p>
          <a:p>
            <a:pPr indent="-419100" lvl="0" marL="457200" rtl="0">
              <a:spcBef>
                <a:spcPts val="0"/>
              </a:spcBef>
              <a:spcAft>
                <a:spcPts val="0"/>
              </a:spcAft>
              <a:buSzPts val="3000"/>
              <a:buChar char="-"/>
            </a:pPr>
            <a:r>
              <a:rPr lang="en"/>
              <a:t>Game developpment</a:t>
            </a:r>
            <a:endParaRPr/>
          </a:p>
          <a:p>
            <a:pPr indent="-419100" lvl="0" marL="457200" rtl="0">
              <a:spcBef>
                <a:spcPts val="0"/>
              </a:spcBef>
              <a:spcAft>
                <a:spcPts val="0"/>
              </a:spcAft>
              <a:buSzPts val="3000"/>
              <a:buChar char="-"/>
            </a:pPr>
            <a:r>
              <a:rPr lang="en"/>
              <a:t>Prototypes</a:t>
            </a:r>
            <a:endParaRPr/>
          </a:p>
          <a:p>
            <a:pPr indent="-419100" lvl="0" marL="457200" rtl="0">
              <a:spcBef>
                <a:spcPts val="0"/>
              </a:spcBef>
              <a:spcAft>
                <a:spcPts val="0"/>
              </a:spcAft>
              <a:buSzPts val="3000"/>
              <a:buChar char="-"/>
            </a:pPr>
            <a:r>
              <a:rPr lang="en"/>
              <a:t>Worked with Construct 2</a:t>
            </a:r>
            <a:endParaRPr/>
          </a:p>
          <a:p>
            <a:pPr indent="-381000" lvl="1" marL="914400" rtl="0">
              <a:spcBef>
                <a:spcPts val="0"/>
              </a:spcBef>
              <a:spcAft>
                <a:spcPts val="0"/>
              </a:spcAft>
              <a:buSzPts val="2400"/>
              <a:buChar char="-"/>
            </a:pPr>
            <a:r>
              <a:rPr lang="en"/>
              <a:t>Made initial game</a:t>
            </a:r>
            <a:endParaRPr/>
          </a:p>
          <a:p>
            <a:pPr indent="-419100" lvl="0" marL="457200" rtl="0">
              <a:spcBef>
                <a:spcPts val="0"/>
              </a:spcBef>
              <a:spcAft>
                <a:spcPts val="0"/>
              </a:spcAft>
              <a:buSzPts val="3000"/>
              <a:buChar char="-"/>
            </a:pPr>
            <a:r>
              <a:rPr lang="en"/>
              <a:t>Helped Sundar with Documentation</a:t>
            </a:r>
            <a:endParaRPr/>
          </a:p>
          <a:p>
            <a:pPr indent="-419100" lvl="0" marL="457200" rtl="0">
              <a:spcBef>
                <a:spcPts val="0"/>
              </a:spcBef>
              <a:spcAft>
                <a:spcPts val="0"/>
              </a:spcAft>
              <a:buSzPts val="3000"/>
              <a:buChar char="-"/>
            </a:pPr>
            <a:r>
              <a:rPr lang="en"/>
              <a:t>Testing</a:t>
            </a:r>
            <a:endParaRPr/>
          </a:p>
          <a:p>
            <a:pPr indent="0" lvl="0" marL="0">
              <a:spcBef>
                <a:spcPts val="6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Sundar: Documentation Head</a:t>
            </a:r>
            <a:endParaRPr sz="3600"/>
          </a:p>
        </p:txBody>
      </p:sp>
      <p:sp>
        <p:nvSpPr>
          <p:cNvPr id="575" name="Shape 575"/>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Clr>
                <a:schemeClr val="lt1"/>
              </a:buClr>
              <a:buSzPts val="3000"/>
              <a:buChar char="-"/>
            </a:pPr>
            <a:r>
              <a:rPr lang="en">
                <a:solidFill>
                  <a:schemeClr val="lt1"/>
                </a:solidFill>
              </a:rPr>
              <a:t>Planning</a:t>
            </a:r>
            <a:endParaRPr>
              <a:solidFill>
                <a:schemeClr val="lt1"/>
              </a:solidFill>
            </a:endParaRPr>
          </a:p>
          <a:p>
            <a:pPr indent="-419100" lvl="0" marL="457200" rtl="0">
              <a:spcBef>
                <a:spcPts val="0"/>
              </a:spcBef>
              <a:spcAft>
                <a:spcPts val="0"/>
              </a:spcAft>
              <a:buClr>
                <a:schemeClr val="lt1"/>
              </a:buClr>
              <a:buSzPts val="3000"/>
              <a:buChar char="-"/>
            </a:pPr>
            <a:r>
              <a:rPr lang="en">
                <a:solidFill>
                  <a:schemeClr val="lt1"/>
                </a:solidFill>
              </a:rPr>
              <a:t>Documentation → Google Slides</a:t>
            </a:r>
            <a:endParaRPr>
              <a:solidFill>
                <a:schemeClr val="lt1"/>
              </a:solidFill>
            </a:endParaRPr>
          </a:p>
          <a:p>
            <a:pPr indent="-419100" lvl="0" marL="457200" rtl="0">
              <a:spcBef>
                <a:spcPts val="0"/>
              </a:spcBef>
              <a:spcAft>
                <a:spcPts val="0"/>
              </a:spcAft>
              <a:buClr>
                <a:schemeClr val="lt1"/>
              </a:buClr>
              <a:buSzPts val="3000"/>
              <a:buChar char="-"/>
            </a:pPr>
            <a:r>
              <a:rPr lang="en">
                <a:solidFill>
                  <a:schemeClr val="lt1"/>
                </a:solidFill>
              </a:rPr>
              <a:t>Prototype</a:t>
            </a:r>
            <a:endParaRPr>
              <a:solidFill>
                <a:schemeClr val="lt1"/>
              </a:solidFill>
            </a:endParaRPr>
          </a:p>
          <a:p>
            <a:pPr indent="-419100" lvl="0" marL="457200" rtl="0">
              <a:spcBef>
                <a:spcPts val="0"/>
              </a:spcBef>
              <a:spcAft>
                <a:spcPts val="0"/>
              </a:spcAft>
              <a:buClr>
                <a:schemeClr val="lt1"/>
              </a:buClr>
              <a:buSzPts val="3000"/>
              <a:buChar char="-"/>
            </a:pPr>
            <a:r>
              <a:rPr lang="en">
                <a:solidFill>
                  <a:schemeClr val="lt1"/>
                </a:solidFill>
              </a:rPr>
              <a:t>Helped Mandar with Construct 2</a:t>
            </a:r>
            <a:endParaRPr>
              <a:solidFill>
                <a:schemeClr val="lt1"/>
              </a:solidFill>
            </a:endParaRPr>
          </a:p>
          <a:p>
            <a:pPr indent="-419100" lvl="0" marL="457200" rtl="0">
              <a:spcBef>
                <a:spcPts val="0"/>
              </a:spcBef>
              <a:spcAft>
                <a:spcPts val="0"/>
              </a:spcAft>
              <a:buClr>
                <a:schemeClr val="lt1"/>
              </a:buClr>
              <a:buSzPts val="3000"/>
              <a:buChar char="-"/>
            </a:pPr>
            <a:r>
              <a:rPr lang="en"/>
              <a:t>Helped Rajessen with Graphics and game screen</a:t>
            </a:r>
            <a:endParaRPr/>
          </a:p>
          <a:p>
            <a:pPr indent="-419100" lvl="0" marL="457200" rtl="0">
              <a:spcBef>
                <a:spcPts val="0"/>
              </a:spcBef>
              <a:spcAft>
                <a:spcPts val="0"/>
              </a:spcAft>
              <a:buClr>
                <a:schemeClr val="lt1"/>
              </a:buClr>
              <a:buSzPts val="3000"/>
              <a:buChar char="-"/>
            </a:pPr>
            <a:r>
              <a:rPr lang="en"/>
              <a:t>Sprites </a:t>
            </a:r>
            <a:r>
              <a:rPr lang="en">
                <a:solidFill>
                  <a:schemeClr val="lt1"/>
                </a:solidFill>
              </a:rPr>
              <a:t>→ Photoshop</a:t>
            </a:r>
            <a:endParaRPr/>
          </a:p>
          <a:p>
            <a:pPr indent="-419100" lvl="0" marL="457200" rtl="0">
              <a:spcBef>
                <a:spcPts val="0"/>
              </a:spcBef>
              <a:spcAft>
                <a:spcPts val="0"/>
              </a:spcAft>
              <a:buClr>
                <a:schemeClr val="lt1"/>
              </a:buClr>
              <a:buSzPts val="3000"/>
              <a:buChar char="-"/>
            </a:pPr>
            <a:r>
              <a:rPr lang="en"/>
              <a:t>Testing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273550" y="396875"/>
            <a:ext cx="87180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Tutorial Videos Used: (Youtube)</a:t>
            </a:r>
            <a:endParaRPr sz="3600"/>
          </a:p>
        </p:txBody>
      </p:sp>
      <p:pic>
        <p:nvPicPr>
          <p:cNvPr descr="http://www.LittleWebHut.com &#10;This Blender video demonstrates how to make text look like it has been carved out of a sphere. Blender's cycles render engine is used during this video. Blender version 2.66 was used for this tutorial. This video shows many techniques that may be helpful to beginners.&#10;&#10;Blender website &#10;http://www.blender.org" id="184" name="Shape 184" title="Blender Tutorial For Beginners: Carved Text">
            <a:hlinkClick r:id="rId3"/>
          </p:cNvPr>
          <p:cNvPicPr preferRelativeResize="0"/>
          <p:nvPr/>
        </p:nvPicPr>
        <p:blipFill>
          <a:blip r:embed="rId4">
            <a:alphaModFix/>
          </a:blip>
          <a:stretch>
            <a:fillRect/>
          </a:stretch>
        </p:blipFill>
        <p:spPr>
          <a:xfrm>
            <a:off x="197275" y="1307767"/>
            <a:ext cx="4572000" cy="3429000"/>
          </a:xfrm>
          <a:prstGeom prst="rect">
            <a:avLst/>
          </a:prstGeom>
          <a:noFill/>
          <a:ln>
            <a:noFill/>
          </a:ln>
        </p:spPr>
      </p:pic>
      <p:pic>
        <p:nvPicPr>
          <p:cNvPr descr="http://www.LittleWebHut.com &#10;This Blender video demonstrates how to make a soccer ball with stitching. Blender's cycles render engine is also used. Blender version 2.68a was used for this tutorial. This video shows many techniques that may be helpful to beginners and intermediate users.&#10;&#10;Blender website &#10;http://www.blender.org" id="185" name="Shape 185" title="Blender Tutorial: Soccer Ball with Stitching">
            <a:hlinkClick r:id="rId5"/>
          </p:cNvPr>
          <p:cNvPicPr preferRelativeResize="0"/>
          <p:nvPr/>
        </p:nvPicPr>
        <p:blipFill>
          <a:blip r:embed="rId6">
            <a:alphaModFix/>
          </a:blip>
          <a:stretch>
            <a:fillRect/>
          </a:stretch>
        </p:blipFill>
        <p:spPr>
          <a:xfrm>
            <a:off x="4921850" y="1193330"/>
            <a:ext cx="3928250" cy="2946188"/>
          </a:xfrm>
          <a:prstGeom prst="rect">
            <a:avLst/>
          </a:prstGeom>
          <a:noFill/>
          <a:ln>
            <a:noFill/>
          </a:ln>
        </p:spPr>
      </p:pic>
      <p:pic>
        <p:nvPicPr>
          <p:cNvPr descr="http://www.creativeshrimp.com/5-tips-for-creating-a-wild-grass-field.html - The second article from 'grass creation' series.&#10;Through this tutorial we'll create a wild grass field in Blender, using particle systems (and some tricks). Feel free to share!&#10;&#10;If you feel like reading, the text version can be found in 3dArtist magazine, issue 67. https://www.imagineshop.co.uk/magazines/3dartist/3d-artist-issue-67.html&#10;&#10;Realistic Lighting in Blender video course: http://www.creativeshrimp.com/realistic-lighting-in-blender.html&#10;&#10;Facebook: https://www.facebook.com/CreativeShrimp&#10;Twitter: https://twitter.com/gleb_alexandrov&#10;Instagram: https://instagram.com/gleb.alexandrov/&#10;Podcast: http://www.creativeshrimp.com/podcasts&#10;&#10;------------------------------------------------------------------------------------------------------------&#10;&#10;Subscribe to Newsletter: http://www.creativeshrimp.com/subscribe&#10;Contact: http://www.creativeshrimp.com/contact&#10;&#10;Useful Resources: http://www.creativeshrimp.com/resources.html&#10;&#10;Thank you guys for your support and interest! Stay tuned." id="186" name="Shape 186" title="Blender Tutorial: How to make a grass field?">
            <a:hlinkClick r:id="rId7"/>
          </p:cNvPr>
          <p:cNvPicPr preferRelativeResize="0"/>
          <p:nvPr/>
        </p:nvPicPr>
        <p:blipFill>
          <a:blip r:embed="rId8">
            <a:alphaModFix/>
          </a:blip>
          <a:stretch>
            <a:fillRect/>
          </a:stretch>
        </p:blipFill>
        <p:spPr>
          <a:xfrm>
            <a:off x="5292225" y="4275605"/>
            <a:ext cx="2992993" cy="224474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73830" y="4731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Rajessen: </a:t>
            </a:r>
            <a:r>
              <a:rPr lang="en" sz="3600">
                <a:solidFill>
                  <a:schemeClr val="lt1"/>
                </a:solidFill>
              </a:rPr>
              <a:t>Graphics Head</a:t>
            </a:r>
            <a:endParaRPr sz="3600">
              <a:solidFill>
                <a:schemeClr val="lt1"/>
              </a:solidFill>
            </a:endParaRPr>
          </a:p>
          <a:p>
            <a:pPr indent="0" lvl="0" marL="0">
              <a:spcBef>
                <a:spcPts val="0"/>
              </a:spcBef>
              <a:spcAft>
                <a:spcPts val="0"/>
              </a:spcAft>
              <a:buNone/>
            </a:pPr>
            <a:r>
              <a:t/>
            </a:r>
            <a:endParaRPr/>
          </a:p>
        </p:txBody>
      </p:sp>
      <p:sp>
        <p:nvSpPr>
          <p:cNvPr id="581" name="Shape 581"/>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a:spcBef>
                <a:spcPts val="600"/>
              </a:spcBef>
              <a:spcAft>
                <a:spcPts val="0"/>
              </a:spcAft>
              <a:buSzPts val="3000"/>
              <a:buChar char="-"/>
            </a:pPr>
            <a:r>
              <a:rPr lang="en"/>
              <a:t>Game Title </a:t>
            </a:r>
            <a:r>
              <a:rPr lang="en" sz="3600"/>
              <a:t>→</a:t>
            </a:r>
            <a:r>
              <a:rPr lang="en"/>
              <a:t> Blender</a:t>
            </a:r>
            <a:endParaRPr/>
          </a:p>
          <a:p>
            <a:pPr indent="-419100" lvl="0" marL="457200">
              <a:spcBef>
                <a:spcPts val="0"/>
              </a:spcBef>
              <a:spcAft>
                <a:spcPts val="0"/>
              </a:spcAft>
              <a:buSzPts val="3000"/>
              <a:buChar char="-"/>
            </a:pPr>
            <a:r>
              <a:rPr lang="en"/>
              <a:t>Sprites → Photoshop CC 2017</a:t>
            </a:r>
            <a:endParaRPr/>
          </a:p>
          <a:p>
            <a:pPr indent="-419100" lvl="0" marL="457200">
              <a:spcBef>
                <a:spcPts val="0"/>
              </a:spcBef>
              <a:spcAft>
                <a:spcPts val="0"/>
              </a:spcAft>
              <a:buSzPts val="3000"/>
              <a:buChar char="-"/>
            </a:pPr>
            <a:r>
              <a:rPr lang="en"/>
              <a:t>Terrains </a:t>
            </a:r>
            <a:r>
              <a:rPr lang="en">
                <a:solidFill>
                  <a:schemeClr val="lt1"/>
                </a:solidFill>
              </a:rPr>
              <a:t>→ Photoshop CC 2017</a:t>
            </a:r>
            <a:endParaRPr/>
          </a:p>
          <a:p>
            <a:pPr indent="-419100" lvl="0" marL="457200">
              <a:spcBef>
                <a:spcPts val="0"/>
              </a:spcBef>
              <a:spcAft>
                <a:spcPts val="0"/>
              </a:spcAft>
              <a:buSzPts val="3000"/>
              <a:buChar char="-"/>
            </a:pPr>
            <a:r>
              <a:rPr lang="en"/>
              <a:t>Characters </a:t>
            </a:r>
            <a:r>
              <a:rPr lang="en">
                <a:solidFill>
                  <a:schemeClr val="lt1"/>
                </a:solidFill>
              </a:rPr>
              <a:t>→ Photoshop CC 2017</a:t>
            </a:r>
            <a:endParaRPr/>
          </a:p>
          <a:p>
            <a:pPr indent="0" lvl="0" marL="0">
              <a:spcBef>
                <a:spcPts val="600"/>
              </a:spcBef>
              <a:spcAft>
                <a:spcPts val="0"/>
              </a:spcAft>
              <a:buNone/>
            </a:pPr>
            <a:r>
              <a:rPr lang="en"/>
              <a:t>   (files for most of my work can 		can be found in google drive)</a:t>
            </a:r>
            <a:endParaRPr/>
          </a:p>
          <a:p>
            <a:pPr indent="-419100" lvl="0" marL="457200">
              <a:spcBef>
                <a:spcPts val="600"/>
              </a:spcBef>
              <a:spcAft>
                <a:spcPts val="0"/>
              </a:spcAft>
              <a:buSzPts val="3000"/>
              <a:buChar char="-"/>
            </a:pPr>
            <a:r>
              <a:rPr lang="en"/>
              <a:t>Helped Sundar with Documentation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Shape 586"/>
          <p:cNvSpPr txBox="1"/>
          <p:nvPr>
            <p:ph type="title"/>
          </p:nvPr>
        </p:nvSpPr>
        <p:spPr>
          <a:xfrm>
            <a:off x="404330" y="658442"/>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Ben: Testing Head</a:t>
            </a:r>
            <a:endParaRPr sz="3600"/>
          </a:p>
        </p:txBody>
      </p:sp>
      <p:sp>
        <p:nvSpPr>
          <p:cNvPr id="587" name="Shape 587"/>
          <p:cNvSpPr txBox="1"/>
          <p:nvPr>
            <p:ph idx="1" type="body"/>
          </p:nvPr>
        </p:nvSpPr>
        <p:spPr>
          <a:xfrm>
            <a:off x="343225" y="1500000"/>
            <a:ext cx="8290800" cy="48519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Planning</a:t>
            </a:r>
            <a:endParaRPr/>
          </a:p>
          <a:p>
            <a:pPr indent="-419100" lvl="0" marL="457200" rtl="0">
              <a:spcBef>
                <a:spcPts val="0"/>
              </a:spcBef>
              <a:spcAft>
                <a:spcPts val="0"/>
              </a:spcAft>
              <a:buSzPts val="3000"/>
              <a:buChar char="-"/>
            </a:pPr>
            <a:r>
              <a:rPr lang="en"/>
              <a:t>Testing</a:t>
            </a:r>
            <a:endParaRPr/>
          </a:p>
          <a:p>
            <a:pPr indent="-419100" lvl="0" marL="457200" rtl="0">
              <a:spcBef>
                <a:spcPts val="0"/>
              </a:spcBef>
              <a:spcAft>
                <a:spcPts val="0"/>
              </a:spcAft>
              <a:buSzPts val="3000"/>
              <a:buChar char="-"/>
            </a:pPr>
            <a:r>
              <a:rPr lang="en"/>
              <a:t>Helped Mandar with game </a:t>
            </a:r>
            <a:endParaRPr/>
          </a:p>
          <a:p>
            <a:pPr indent="-419100" lvl="0" marL="457200" rtl="0">
              <a:spcBef>
                <a:spcPts val="0"/>
              </a:spcBef>
              <a:spcAft>
                <a:spcPts val="0"/>
              </a:spcAft>
              <a:buSzPts val="3000"/>
              <a:buChar char="-"/>
            </a:pPr>
            <a:r>
              <a:rPr lang="en"/>
              <a:t>Helped Sundar with Documentation</a:t>
            </a:r>
            <a:endParaRPr/>
          </a:p>
          <a:p>
            <a:pPr indent="-419100" lvl="0" marL="457200" rtl="0">
              <a:spcBef>
                <a:spcPts val="0"/>
              </a:spcBef>
              <a:spcAft>
                <a:spcPts val="0"/>
              </a:spcAft>
              <a:buSzPts val="3000"/>
              <a:buChar char="-"/>
            </a:pPr>
            <a:r>
              <a:rPr lang="en"/>
              <a:t>Helped Mandar Suggestions on improvements</a:t>
            </a:r>
            <a:endParaRPr/>
          </a:p>
          <a:p>
            <a:pPr indent="-419100" lvl="0" marL="457200" rtl="0">
              <a:spcBef>
                <a:spcPts val="0"/>
              </a:spcBef>
              <a:spcAft>
                <a:spcPts val="0"/>
              </a:spcAft>
              <a:buSzPts val="3000"/>
              <a:buChar char="-"/>
            </a:pPr>
            <a:r>
              <a:rPr lang="en"/>
              <a:t>Went over the logo with Raj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pic>
        <p:nvPicPr>
          <p:cNvPr id="592" name="Shape 592"/>
          <p:cNvPicPr preferRelativeResize="0"/>
          <p:nvPr/>
        </p:nvPicPr>
        <p:blipFill rotWithShape="1">
          <a:blip r:embed="rId3">
            <a:alphaModFix amt="90000"/>
          </a:blip>
          <a:srcRect b="0" l="258" r="268" t="0"/>
          <a:stretch/>
        </p:blipFill>
        <p:spPr>
          <a:xfrm>
            <a:off x="5520950" y="1427567"/>
            <a:ext cx="2967600" cy="2983200"/>
          </a:xfrm>
          <a:prstGeom prst="ellipse">
            <a:avLst/>
          </a:prstGeom>
          <a:noFill/>
          <a:ln>
            <a:noFill/>
          </a:ln>
        </p:spPr>
      </p:pic>
      <p:sp>
        <p:nvSpPr>
          <p:cNvPr id="593" name="Shape 593"/>
          <p:cNvSpPr txBox="1"/>
          <p:nvPr>
            <p:ph type="title"/>
          </p:nvPr>
        </p:nvSpPr>
        <p:spPr>
          <a:xfrm>
            <a:off x="339575" y="1135867"/>
            <a:ext cx="4756200" cy="4560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It Was A Good Learning Experience!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922000" y="1189033"/>
            <a:ext cx="6866100" cy="1143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99" name="Shape 599"/>
          <p:cNvSpPr txBox="1"/>
          <p:nvPr>
            <p:ph idx="1" type="body"/>
          </p:nvPr>
        </p:nvSpPr>
        <p:spPr>
          <a:xfrm>
            <a:off x="922000" y="2514601"/>
            <a:ext cx="6866100" cy="3154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a:p>
        </p:txBody>
      </p:sp>
      <p:pic>
        <p:nvPicPr>
          <p:cNvPr id="600" name="Shape 600"/>
          <p:cNvPicPr preferRelativeResize="0"/>
          <p:nvPr/>
        </p:nvPicPr>
        <p:blipFill>
          <a:blip r:embed="rId3">
            <a:alphaModFix/>
          </a:blip>
          <a:stretch>
            <a:fillRect/>
          </a:stretch>
        </p:blipFill>
        <p:spPr>
          <a:xfrm>
            <a:off x="0" y="0"/>
            <a:ext cx="9144000"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71630" y="342367"/>
            <a:ext cx="8229600" cy="55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Game Title Screen Final:</a:t>
            </a:r>
            <a:endParaRPr sz="3600"/>
          </a:p>
        </p:txBody>
      </p:sp>
      <p:pic>
        <p:nvPicPr>
          <p:cNvPr id="192" name="Shape 192"/>
          <p:cNvPicPr preferRelativeResize="0"/>
          <p:nvPr/>
        </p:nvPicPr>
        <p:blipFill>
          <a:blip r:embed="rId3">
            <a:alphaModFix/>
          </a:blip>
          <a:stretch>
            <a:fillRect/>
          </a:stretch>
        </p:blipFill>
        <p:spPr>
          <a:xfrm>
            <a:off x="152400" y="1046167"/>
            <a:ext cx="8839202" cy="5524502"/>
          </a:xfrm>
          <a:prstGeom prst="rect">
            <a:avLst/>
          </a:prstGeom>
          <a:noFill/>
          <a:ln>
            <a:noFill/>
          </a:ln>
        </p:spPr>
      </p:pic>
      <p:sp>
        <p:nvSpPr>
          <p:cNvPr id="193" name="Shape 193"/>
          <p:cNvSpPr txBox="1"/>
          <p:nvPr/>
        </p:nvSpPr>
        <p:spPr>
          <a:xfrm>
            <a:off x="7062350" y="632125"/>
            <a:ext cx="1983600" cy="3378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Resolution 2880, 1800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595750" y="2763767"/>
            <a:ext cx="7952700" cy="877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it Works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alent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